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4"/>
  </p:notesMasterIdLst>
  <p:sldIdLst>
    <p:sldId id="256" r:id="rId5"/>
    <p:sldId id="1198" r:id="rId6"/>
    <p:sldId id="1138" r:id="rId7"/>
    <p:sldId id="1197" r:id="rId8"/>
    <p:sldId id="1223" r:id="rId9"/>
    <p:sldId id="817" r:id="rId10"/>
    <p:sldId id="1254" r:id="rId11"/>
    <p:sldId id="1224" r:id="rId12"/>
    <p:sldId id="1225" r:id="rId13"/>
    <p:sldId id="1226" r:id="rId14"/>
    <p:sldId id="1231" r:id="rId15"/>
    <p:sldId id="1233" r:id="rId16"/>
    <p:sldId id="1236" r:id="rId17"/>
    <p:sldId id="1237" r:id="rId18"/>
    <p:sldId id="1238" r:id="rId19"/>
    <p:sldId id="1239" r:id="rId20"/>
    <p:sldId id="1240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50" r:id="rId30"/>
    <p:sldId id="1251" r:id="rId31"/>
    <p:sldId id="1252" r:id="rId32"/>
    <p:sldId id="1253" r:id="rId33"/>
    <p:sldId id="1052" r:id="rId34"/>
    <p:sldId id="1043" r:id="rId35"/>
    <p:sldId id="1042" r:id="rId36"/>
    <p:sldId id="1051" r:id="rId37"/>
    <p:sldId id="1048" r:id="rId38"/>
    <p:sldId id="1045" r:id="rId39"/>
    <p:sldId id="1050" r:id="rId40"/>
    <p:sldId id="995" r:id="rId41"/>
    <p:sldId id="1002" r:id="rId42"/>
    <p:sldId id="1055" r:id="rId43"/>
    <p:sldId id="993" r:id="rId44"/>
    <p:sldId id="998" r:id="rId45"/>
    <p:sldId id="1000" r:id="rId46"/>
    <p:sldId id="1001" r:id="rId47"/>
    <p:sldId id="996" r:id="rId48"/>
    <p:sldId id="1054" r:id="rId49"/>
    <p:sldId id="1053" r:id="rId50"/>
    <p:sldId id="1006" r:id="rId51"/>
    <p:sldId id="994" r:id="rId52"/>
    <p:sldId id="1061" r:id="rId53"/>
    <p:sldId id="1004" r:id="rId54"/>
    <p:sldId id="1032" r:id="rId55"/>
    <p:sldId id="1059" r:id="rId56"/>
    <p:sldId id="1060" r:id="rId57"/>
    <p:sldId id="1009" r:id="rId58"/>
    <p:sldId id="1034" r:id="rId59"/>
    <p:sldId id="1057" r:id="rId60"/>
    <p:sldId id="1056" r:id="rId61"/>
    <p:sldId id="1058" r:id="rId62"/>
    <p:sldId id="1012" r:id="rId63"/>
    <p:sldId id="1039" r:id="rId64"/>
    <p:sldId id="1035" r:id="rId65"/>
    <p:sldId id="1016" r:id="rId66"/>
    <p:sldId id="1036" r:id="rId67"/>
    <p:sldId id="1037" r:id="rId68"/>
    <p:sldId id="1018" r:id="rId69"/>
    <p:sldId id="1021" r:id="rId70"/>
    <p:sldId id="1038" r:id="rId71"/>
    <p:sldId id="1062" r:id="rId72"/>
    <p:sldId id="1029" r:id="rId73"/>
    <p:sldId id="1065" r:id="rId74"/>
    <p:sldId id="1068" r:id="rId75"/>
    <p:sldId id="1063" r:id="rId76"/>
    <p:sldId id="1069" r:id="rId77"/>
    <p:sldId id="1070" r:id="rId78"/>
    <p:sldId id="1071" r:id="rId79"/>
    <p:sldId id="1235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257" r:id="rId106"/>
    <p:sldId id="2400" r:id="rId107"/>
    <p:sldId id="2401" r:id="rId108"/>
    <p:sldId id="2402" r:id="rId109"/>
    <p:sldId id="2399" r:id="rId110"/>
    <p:sldId id="1255" r:id="rId111"/>
    <p:sldId id="1256" r:id="rId112"/>
    <p:sldId id="2354" r:id="rId113"/>
    <p:sldId id="2359" r:id="rId114"/>
    <p:sldId id="2357" r:id="rId115"/>
    <p:sldId id="2356" r:id="rId116"/>
    <p:sldId id="2358" r:id="rId117"/>
    <p:sldId id="2360" r:id="rId118"/>
    <p:sldId id="1264" r:id="rId119"/>
    <p:sldId id="1267" r:id="rId120"/>
    <p:sldId id="1266" r:id="rId121"/>
    <p:sldId id="1263" r:id="rId122"/>
    <p:sldId id="2355" r:id="rId123"/>
    <p:sldId id="2362" r:id="rId124"/>
    <p:sldId id="2361" r:id="rId125"/>
    <p:sldId id="1303" r:id="rId126"/>
    <p:sldId id="2363" r:id="rId127"/>
    <p:sldId id="2393" r:id="rId128"/>
    <p:sldId id="2364" r:id="rId129"/>
    <p:sldId id="2394" r:id="rId130"/>
    <p:sldId id="2365" r:id="rId131"/>
    <p:sldId id="2366" r:id="rId132"/>
    <p:sldId id="2369" r:id="rId133"/>
    <p:sldId id="2395" r:id="rId134"/>
    <p:sldId id="2374" r:id="rId135"/>
    <p:sldId id="2367" r:id="rId136"/>
    <p:sldId id="2368" r:id="rId137"/>
    <p:sldId id="2371" r:id="rId138"/>
    <p:sldId id="2396" r:id="rId139"/>
    <p:sldId id="2373" r:id="rId140"/>
    <p:sldId id="2375" r:id="rId141"/>
    <p:sldId id="2376" r:id="rId142"/>
    <p:sldId id="2397" r:id="rId143"/>
    <p:sldId id="2398" r:id="rId144"/>
    <p:sldId id="2377" r:id="rId145"/>
    <p:sldId id="2378" r:id="rId146"/>
    <p:sldId id="2380" r:id="rId147"/>
    <p:sldId id="2379" r:id="rId148"/>
    <p:sldId id="2381" r:id="rId149"/>
    <p:sldId id="2382" r:id="rId150"/>
    <p:sldId id="2383" r:id="rId151"/>
    <p:sldId id="2385" r:id="rId152"/>
    <p:sldId id="2384" r:id="rId153"/>
    <p:sldId id="2386" r:id="rId154"/>
    <p:sldId id="2387" r:id="rId155"/>
    <p:sldId id="2388" r:id="rId156"/>
    <p:sldId id="2389" r:id="rId157"/>
    <p:sldId id="2390" r:id="rId158"/>
    <p:sldId id="2391" r:id="rId159"/>
    <p:sldId id="2392" r:id="rId160"/>
    <p:sldId id="1258" r:id="rId161"/>
    <p:sldId id="1139" r:id="rId162"/>
    <p:sldId id="1220" r:id="rId163"/>
    <p:sldId id="1147" r:id="rId164"/>
    <p:sldId id="1156" r:id="rId165"/>
    <p:sldId id="1152" r:id="rId166"/>
    <p:sldId id="1155" r:id="rId167"/>
    <p:sldId id="1154" r:id="rId168"/>
    <p:sldId id="1149" r:id="rId169"/>
    <p:sldId id="1221" r:id="rId170"/>
    <p:sldId id="1158" r:id="rId171"/>
    <p:sldId id="1157" r:id="rId172"/>
    <p:sldId id="1159" r:id="rId173"/>
    <p:sldId id="1141" r:id="rId174"/>
    <p:sldId id="1165" r:id="rId175"/>
    <p:sldId id="1168" r:id="rId176"/>
    <p:sldId id="1169" r:id="rId177"/>
    <p:sldId id="2405" r:id="rId178"/>
    <p:sldId id="2441" r:id="rId179"/>
    <p:sldId id="2442" r:id="rId180"/>
    <p:sldId id="2404" r:id="rId181"/>
    <p:sldId id="2407" r:id="rId182"/>
    <p:sldId id="2408" r:id="rId183"/>
    <p:sldId id="2409" r:id="rId184"/>
    <p:sldId id="2411" r:id="rId185"/>
    <p:sldId id="2414" r:id="rId186"/>
    <p:sldId id="2439" r:id="rId187"/>
    <p:sldId id="2410" r:id="rId188"/>
    <p:sldId id="2413" r:id="rId189"/>
    <p:sldId id="2415" r:id="rId190"/>
    <p:sldId id="2438" r:id="rId191"/>
    <p:sldId id="2419" r:id="rId192"/>
    <p:sldId id="2440" r:id="rId193"/>
    <p:sldId id="2412" r:id="rId194"/>
    <p:sldId id="2417" r:id="rId195"/>
    <p:sldId id="2418" r:id="rId196"/>
    <p:sldId id="2416" r:id="rId197"/>
    <p:sldId id="2420" r:id="rId198"/>
    <p:sldId id="2421" r:id="rId199"/>
    <p:sldId id="2437" r:id="rId200"/>
    <p:sldId id="2422" r:id="rId201"/>
    <p:sldId id="2423" r:id="rId202"/>
    <p:sldId id="2425" r:id="rId203"/>
    <p:sldId id="2436" r:id="rId204"/>
    <p:sldId id="2424" r:id="rId205"/>
    <p:sldId id="2427" r:id="rId206"/>
    <p:sldId id="2432" r:id="rId207"/>
    <p:sldId id="2435" r:id="rId208"/>
    <p:sldId id="2426" r:id="rId209"/>
    <p:sldId id="2428" r:id="rId210"/>
    <p:sldId id="2429" r:id="rId211"/>
    <p:sldId id="2430" r:id="rId212"/>
    <p:sldId id="2433" r:id="rId213"/>
    <p:sldId id="2431" r:id="rId214"/>
    <p:sldId id="2434" r:id="rId215"/>
    <p:sldId id="2406" r:id="rId216"/>
    <p:sldId id="1170" r:id="rId217"/>
    <p:sldId id="897" r:id="rId218"/>
    <p:sldId id="898" r:id="rId219"/>
    <p:sldId id="899" r:id="rId220"/>
    <p:sldId id="1171" r:id="rId221"/>
    <p:sldId id="1173" r:id="rId222"/>
    <p:sldId id="901" r:id="rId223"/>
    <p:sldId id="902" r:id="rId224"/>
    <p:sldId id="903" r:id="rId225"/>
    <p:sldId id="904" r:id="rId226"/>
    <p:sldId id="905" r:id="rId227"/>
    <p:sldId id="906" r:id="rId228"/>
    <p:sldId id="910" r:id="rId229"/>
    <p:sldId id="911" r:id="rId230"/>
    <p:sldId id="912" r:id="rId231"/>
    <p:sldId id="913" r:id="rId232"/>
    <p:sldId id="914" r:id="rId233"/>
    <p:sldId id="915" r:id="rId234"/>
    <p:sldId id="916" r:id="rId235"/>
    <p:sldId id="917" r:id="rId236"/>
    <p:sldId id="918" r:id="rId237"/>
    <p:sldId id="919" r:id="rId238"/>
    <p:sldId id="920" r:id="rId239"/>
    <p:sldId id="921" r:id="rId240"/>
    <p:sldId id="922" r:id="rId241"/>
    <p:sldId id="923" r:id="rId242"/>
    <p:sldId id="1175" r:id="rId243"/>
    <p:sldId id="954" r:id="rId244"/>
    <p:sldId id="953" r:id="rId245"/>
    <p:sldId id="1180" r:id="rId246"/>
    <p:sldId id="1179" r:id="rId247"/>
    <p:sldId id="1178" r:id="rId248"/>
    <p:sldId id="1181" r:id="rId249"/>
    <p:sldId id="1182" r:id="rId250"/>
    <p:sldId id="1188" r:id="rId251"/>
    <p:sldId id="1189" r:id="rId252"/>
    <p:sldId id="1194" r:id="rId253"/>
    <p:sldId id="1195" r:id="rId254"/>
    <p:sldId id="1192" r:id="rId255"/>
    <p:sldId id="1185" r:id="rId256"/>
    <p:sldId id="1186" r:id="rId257"/>
    <p:sldId id="1187" r:id="rId258"/>
    <p:sldId id="1191" r:id="rId259"/>
    <p:sldId id="1199" r:id="rId260"/>
    <p:sldId id="1184" r:id="rId261"/>
    <p:sldId id="1196" r:id="rId262"/>
    <p:sldId id="1200" r:id="rId263"/>
    <p:sldId id="1204" r:id="rId264"/>
    <p:sldId id="1202" r:id="rId265"/>
    <p:sldId id="1207" r:id="rId266"/>
    <p:sldId id="1206" r:id="rId267"/>
    <p:sldId id="1208" r:id="rId268"/>
    <p:sldId id="1209" r:id="rId269"/>
    <p:sldId id="1210" r:id="rId270"/>
    <p:sldId id="1211" r:id="rId271"/>
    <p:sldId id="1212" r:id="rId272"/>
    <p:sldId id="1213" r:id="rId273"/>
    <p:sldId id="1214" r:id="rId274"/>
    <p:sldId id="1215" r:id="rId275"/>
    <p:sldId id="1217" r:id="rId276"/>
    <p:sldId id="1218" r:id="rId277"/>
    <p:sldId id="1219" r:id="rId278"/>
    <p:sldId id="2403" r:id="rId279"/>
    <p:sldId id="1107" r:id="rId280"/>
    <p:sldId id="1160" r:id="rId281"/>
    <p:sldId id="1122" r:id="rId282"/>
    <p:sldId id="1234" r:id="rId283"/>
    <p:sldId id="1126" r:id="rId284"/>
    <p:sldId id="1120" r:id="rId285"/>
    <p:sldId id="1128" r:id="rId286"/>
    <p:sldId id="1129" r:id="rId287"/>
    <p:sldId id="1130" r:id="rId288"/>
    <p:sldId id="1131" r:id="rId289"/>
    <p:sldId id="1132" r:id="rId290"/>
    <p:sldId id="1133" r:id="rId291"/>
    <p:sldId id="1134" r:id="rId292"/>
    <p:sldId id="1135" r:id="rId29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C8A"/>
    <a:srgbClr val="089252"/>
    <a:srgbClr val="246B1B"/>
    <a:srgbClr val="660033"/>
    <a:srgbClr val="C0A523"/>
    <a:srgbClr val="E4CF3D"/>
    <a:srgbClr val="D9D395"/>
    <a:srgbClr val="C7C7C7"/>
    <a:srgbClr val="99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E3B05-7380-4C4B-BE19-18A1D8025BF2}" v="1357" dt="2022-03-03T08:23:48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1" autoAdjust="0"/>
    <p:restoredTop sz="94536"/>
  </p:normalViewPr>
  <p:slideViewPr>
    <p:cSldViewPr snapToGrid="0" snapToObjects="1">
      <p:cViewPr varScale="1">
        <p:scale>
          <a:sx n="109" d="100"/>
          <a:sy n="109" d="100"/>
        </p:scale>
        <p:origin x="192" y="6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tableStyles" Target="tableStyles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commentAuthors" Target="commentAuthor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presProps" Target="presProps.xml"/><Relationship Id="rId300" Type="http://schemas.microsoft.com/office/2016/11/relationships/changesInfo" Target="changesInfos/changesInfo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viewProps" Target="viewProp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theme" Target="theme/theme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E15257E-7925-BA4A-91EB-114F8B2F86FE}"/>
    <pc:docChg chg="addSld delSld modSld">
      <pc:chgData name="Stack Simplify" userId="30f9c473cae68561" providerId="LiveId" clId="{0E15257E-7925-BA4A-91EB-114F8B2F86FE}" dt="2022-03-02T01:28:53.201" v="37" actId="2696"/>
      <pc:docMkLst>
        <pc:docMk/>
      </pc:docMkLst>
      <pc:sldChg chg="modSp add del mod">
        <pc:chgData name="Stack Simplify" userId="30f9c473cae68561" providerId="LiveId" clId="{0E15257E-7925-BA4A-91EB-114F8B2F86FE}" dt="2022-03-02T01:28:53.201" v="37" actId="2696"/>
        <pc:sldMkLst>
          <pc:docMk/>
          <pc:sldMk cId="224737071" sldId="2404"/>
        </pc:sldMkLst>
        <pc:spChg chg="mod">
          <ac:chgData name="Stack Simplify" userId="30f9c473cae68561" providerId="LiveId" clId="{0E15257E-7925-BA4A-91EB-114F8B2F86FE}" dt="2022-03-02T01:28:19.657" v="35" actId="20577"/>
          <ac:spMkLst>
            <pc:docMk/>
            <pc:sldMk cId="224737071" sldId="2404"/>
            <ac:spMk id="8" creationId="{09329F3B-B988-4BA0-9BEA-4847C35EA442}"/>
          </ac:spMkLst>
        </pc:spChg>
      </pc:sldChg>
      <pc:sldChg chg="new del">
        <pc:chgData name="Stack Simplify" userId="30f9c473cae68561" providerId="LiveId" clId="{0E15257E-7925-BA4A-91EB-114F8B2F86FE}" dt="2022-03-02T01:28:53.201" v="37" actId="2696"/>
        <pc:sldMkLst>
          <pc:docMk/>
          <pc:sldMk cId="3735138174" sldId="2405"/>
        </pc:sldMkLst>
      </pc:sldChg>
    </pc:docChg>
  </pc:docChgLst>
  <pc:docChgLst>
    <pc:chgData name="Stack Simplify" userId="30f9c473cae68561" providerId="LiveId" clId="{13EE3B05-7380-4C4B-BE19-18A1D8025BF2}"/>
    <pc:docChg chg="undo custSel addSld delSld modSld sldOrd">
      <pc:chgData name="Stack Simplify" userId="30f9c473cae68561" providerId="LiveId" clId="{13EE3B05-7380-4C4B-BE19-18A1D8025BF2}" dt="2022-03-03T08:25:15.831" v="6016" actId="1076"/>
      <pc:docMkLst>
        <pc:docMk/>
      </pc:docMkLst>
      <pc:sldChg chg="addSp delSp modSp add mod modAnim">
        <pc:chgData name="Stack Simplify" userId="30f9c473cae68561" providerId="LiveId" clId="{13EE3B05-7380-4C4B-BE19-18A1D8025BF2}" dt="2022-03-02T05:30:42.558" v="2510" actId="255"/>
        <pc:sldMkLst>
          <pc:docMk/>
          <pc:sldMk cId="2795887954" sldId="2404"/>
        </pc:sldMkLst>
        <pc:spChg chg="mod">
          <ac:chgData name="Stack Simplify" userId="30f9c473cae68561" providerId="LiveId" clId="{13EE3B05-7380-4C4B-BE19-18A1D8025BF2}" dt="2022-03-02T05:30:42.558" v="2510" actId="255"/>
          <ac:spMkLst>
            <pc:docMk/>
            <pc:sldMk cId="2795887954" sldId="2404"/>
            <ac:spMk id="8" creationId="{09329F3B-B988-4BA0-9BEA-4847C35EA442}"/>
          </ac:spMkLst>
        </pc:spChg>
        <pc:spChg chg="mod">
          <ac:chgData name="Stack Simplify" userId="30f9c473cae68561" providerId="LiveId" clId="{13EE3B05-7380-4C4B-BE19-18A1D8025BF2}" dt="2022-03-02T01:33:13.683" v="123" actId="1076"/>
          <ac:spMkLst>
            <pc:docMk/>
            <pc:sldMk cId="2795887954" sldId="2404"/>
            <ac:spMk id="10" creationId="{086F66BA-F746-B745-A9C3-B5D7E108E3DC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3" creationId="{1B3C603D-460C-4144-9EEA-A10765349131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5" creationId="{F015030F-D70C-F240-936A-14AFDF452EF8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8" creationId="{9BEF961E-AB25-7A42-8193-6606F709C081}"/>
          </ac:spMkLst>
        </pc:spChg>
        <pc:spChg chg="del">
          <ac:chgData name="Stack Simplify" userId="30f9c473cae68561" providerId="LiveId" clId="{13EE3B05-7380-4C4B-BE19-18A1D8025BF2}" dt="2022-03-02T01:33:09.901" v="122" actId="478"/>
          <ac:spMkLst>
            <pc:docMk/>
            <pc:sldMk cId="2795887954" sldId="2404"/>
            <ac:spMk id="20" creationId="{690A8B27-544E-A141-9F9D-860C3CC32F99}"/>
          </ac:spMkLst>
        </pc:spChg>
        <pc:picChg chg="mod">
          <ac:chgData name="Stack Simplify" userId="30f9c473cae68561" providerId="LiveId" clId="{13EE3B05-7380-4C4B-BE19-18A1D8025BF2}" dt="2022-03-02T01:33:13.683" v="123" actId="1076"/>
          <ac:picMkLst>
            <pc:docMk/>
            <pc:sldMk cId="2795887954" sldId="2404"/>
            <ac:picMk id="9" creationId="{C16BAE37-A2E6-8747-A389-632690F1469E}"/>
          </ac:picMkLst>
        </pc:picChg>
        <pc:picChg chg="del">
          <ac:chgData name="Stack Simplify" userId="30f9c473cae68561" providerId="LiveId" clId="{13EE3B05-7380-4C4B-BE19-18A1D8025BF2}" dt="2022-03-02T01:32:53.215" v="117" actId="478"/>
          <ac:picMkLst>
            <pc:docMk/>
            <pc:sldMk cId="2795887954" sldId="2404"/>
            <ac:picMk id="12" creationId="{FD5EA6EB-805A-0641-8905-6821F5A5687F}"/>
          </ac:picMkLst>
        </pc:picChg>
        <pc:picChg chg="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4" creationId="{09EE5862-9A4B-4447-ACC4-A0188A8B5E31}"/>
          </ac:picMkLst>
        </pc:picChg>
        <pc:picChg chg="add 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6" creationId="{F1187794-E18C-D442-BC8A-78F8B90C8400}"/>
          </ac:picMkLst>
        </pc:picChg>
        <pc:picChg chg="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7" creationId="{5DDBBDFA-910E-1945-9536-636C98BF84CF}"/>
          </ac:picMkLst>
        </pc:picChg>
        <pc:picChg chg="del">
          <ac:chgData name="Stack Simplify" userId="30f9c473cae68561" providerId="LiveId" clId="{13EE3B05-7380-4C4B-BE19-18A1D8025BF2}" dt="2022-03-02T01:33:09.901" v="122" actId="478"/>
          <ac:picMkLst>
            <pc:docMk/>
            <pc:sldMk cId="2795887954" sldId="2404"/>
            <ac:picMk id="19" creationId="{80EFF516-B612-064D-9A4F-0C8CDE8AF7CE}"/>
          </ac:picMkLst>
        </pc:picChg>
      </pc:sldChg>
      <pc:sldChg chg="modSp add mod">
        <pc:chgData name="Stack Simplify" userId="30f9c473cae68561" providerId="LiveId" clId="{13EE3B05-7380-4C4B-BE19-18A1D8025BF2}" dt="2022-03-02T01:32:00.410" v="64" actId="207"/>
        <pc:sldMkLst>
          <pc:docMk/>
          <pc:sldMk cId="2782512688" sldId="2405"/>
        </pc:sldMkLst>
        <pc:spChg chg="mod">
          <ac:chgData name="Stack Simplify" userId="30f9c473cae68561" providerId="LiveId" clId="{13EE3B05-7380-4C4B-BE19-18A1D8025BF2}" dt="2022-03-02T01:32:00.410" v="64" actId="207"/>
          <ac:spMkLst>
            <pc:docMk/>
            <pc:sldMk cId="2782512688" sldId="2405"/>
            <ac:spMk id="4" creationId="{23CE5DB2-0273-7246-9473-47429868237B}"/>
          </ac:spMkLst>
        </pc:spChg>
      </pc:sldChg>
      <pc:sldChg chg="modSp add mod">
        <pc:chgData name="Stack Simplify" userId="30f9c473cae68561" providerId="LiveId" clId="{13EE3B05-7380-4C4B-BE19-18A1D8025BF2}" dt="2022-03-02T01:32:11.659" v="69" actId="207"/>
        <pc:sldMkLst>
          <pc:docMk/>
          <pc:sldMk cId="2845798607" sldId="2406"/>
        </pc:sldMkLst>
        <pc:spChg chg="mod">
          <ac:chgData name="Stack Simplify" userId="30f9c473cae68561" providerId="LiveId" clId="{13EE3B05-7380-4C4B-BE19-18A1D8025BF2}" dt="2022-03-02T01:32:11.659" v="69" actId="207"/>
          <ac:spMkLst>
            <pc:docMk/>
            <pc:sldMk cId="2845798607" sldId="2406"/>
            <ac:spMk id="4" creationId="{23CE5DB2-0273-7246-9473-47429868237B}"/>
          </ac:spMkLst>
        </pc:spChg>
      </pc:sldChg>
      <pc:sldChg chg="addSp delSp modSp new mod modAnim">
        <pc:chgData name="Stack Simplify" userId="30f9c473cae68561" providerId="LiveId" clId="{13EE3B05-7380-4C4B-BE19-18A1D8025BF2}" dt="2022-03-02T02:34:18.857" v="1347" actId="207"/>
        <pc:sldMkLst>
          <pc:docMk/>
          <pc:sldMk cId="2805825554" sldId="2407"/>
        </pc:sldMkLst>
        <pc:spChg chg="del">
          <ac:chgData name="Stack Simplify" userId="30f9c473cae68561" providerId="LiveId" clId="{13EE3B05-7380-4C4B-BE19-18A1D8025BF2}" dt="2022-03-02T01:38:53.073" v="147" actId="478"/>
          <ac:spMkLst>
            <pc:docMk/>
            <pc:sldMk cId="2805825554" sldId="2407"/>
            <ac:spMk id="3" creationId="{C9CFA616-FB76-7149-83AE-6171F8545ECD}"/>
          </ac:spMkLst>
        </pc:spChg>
        <pc:spChg chg="mod">
          <ac:chgData name="Stack Simplify" userId="30f9c473cae68561" providerId="LiveId" clId="{13EE3B05-7380-4C4B-BE19-18A1D8025BF2}" dt="2022-03-02T01:41:30.960" v="247" actId="1076"/>
          <ac:spMkLst>
            <pc:docMk/>
            <pc:sldMk cId="2805825554" sldId="2407"/>
            <ac:spMk id="4" creationId="{913E3425-6CD6-3442-8B81-022879515F6B}"/>
          </ac:spMkLst>
        </pc:spChg>
        <pc:spChg chg="add mod">
          <ac:chgData name="Stack Simplify" userId="30f9c473cae68561" providerId="LiveId" clId="{13EE3B05-7380-4C4B-BE19-18A1D8025BF2}" dt="2022-03-02T02:34:18.857" v="1347" actId="207"/>
          <ac:spMkLst>
            <pc:docMk/>
            <pc:sldMk cId="2805825554" sldId="2407"/>
            <ac:spMk id="5" creationId="{C435A7FC-00A9-EF48-8E5E-8E65E1C051D5}"/>
          </ac:spMkLst>
        </pc:spChg>
        <pc:spChg chg="add mod">
          <ac:chgData name="Stack Simplify" userId="30f9c473cae68561" providerId="LiveId" clId="{13EE3B05-7380-4C4B-BE19-18A1D8025BF2}" dt="2022-03-02T02:28:44.298" v="1140" actId="207"/>
          <ac:spMkLst>
            <pc:docMk/>
            <pc:sldMk cId="2805825554" sldId="2407"/>
            <ac:spMk id="6" creationId="{2F747FC3-5B9E-3B49-928D-67368109D7AC}"/>
          </ac:spMkLst>
        </pc:spChg>
        <pc:spChg chg="add mod">
          <ac:chgData name="Stack Simplify" userId="30f9c473cae68561" providerId="LiveId" clId="{13EE3B05-7380-4C4B-BE19-18A1D8025BF2}" dt="2022-03-02T01:43:27.200" v="315" actId="113"/>
          <ac:spMkLst>
            <pc:docMk/>
            <pc:sldMk cId="2805825554" sldId="2407"/>
            <ac:spMk id="7" creationId="{53C6B01F-C744-0549-A668-A0B172B3EBFE}"/>
          </ac:spMkLst>
        </pc:spChg>
      </pc:sldChg>
      <pc:sldChg chg="addSp delSp modSp new mod modAnim">
        <pc:chgData name="Stack Simplify" userId="30f9c473cae68561" providerId="LiveId" clId="{13EE3B05-7380-4C4B-BE19-18A1D8025BF2}" dt="2022-03-03T01:10:26.839" v="5620" actId="207"/>
        <pc:sldMkLst>
          <pc:docMk/>
          <pc:sldMk cId="2762146311" sldId="2408"/>
        </pc:sldMkLst>
        <pc:spChg chg="del">
          <ac:chgData name="Stack Simplify" userId="30f9c473cae68561" providerId="LiveId" clId="{13EE3B05-7380-4C4B-BE19-18A1D8025BF2}" dt="2022-03-02T02:11:30.757" v="450" actId="478"/>
          <ac:spMkLst>
            <pc:docMk/>
            <pc:sldMk cId="2762146311" sldId="2408"/>
            <ac:spMk id="3" creationId="{825EE9BA-B101-ED42-B18C-7A08A9A6142E}"/>
          </ac:spMkLst>
        </pc:spChg>
        <pc:spChg chg="del mod">
          <ac:chgData name="Stack Simplify" userId="30f9c473cae68561" providerId="LiveId" clId="{13EE3B05-7380-4C4B-BE19-18A1D8025BF2}" dt="2022-03-02T01:45:01.782" v="360" actId="478"/>
          <ac:spMkLst>
            <pc:docMk/>
            <pc:sldMk cId="2762146311" sldId="2408"/>
            <ac:spMk id="4" creationId="{9CD4CD90-762C-7148-98D3-73B2495FAE11}"/>
          </ac:spMkLst>
        </pc:spChg>
        <pc:spChg chg="add del mod">
          <ac:chgData name="Stack Simplify" userId="30f9c473cae68561" providerId="LiveId" clId="{13EE3B05-7380-4C4B-BE19-18A1D8025BF2}" dt="2022-03-02T02:12:37.526" v="464" actId="478"/>
          <ac:spMkLst>
            <pc:docMk/>
            <pc:sldMk cId="2762146311" sldId="2408"/>
            <ac:spMk id="5" creationId="{D1E5CBCD-071D-BF4C-93AA-A949CDF6D188}"/>
          </ac:spMkLst>
        </pc:spChg>
        <pc:spChg chg="add del">
          <ac:chgData name="Stack Simplify" userId="30f9c473cae68561" providerId="LiveId" clId="{13EE3B05-7380-4C4B-BE19-18A1D8025BF2}" dt="2022-03-02T02:12:04.875" v="453" actId="11529"/>
          <ac:spMkLst>
            <pc:docMk/>
            <pc:sldMk cId="2762146311" sldId="2408"/>
            <ac:spMk id="6" creationId="{BA0B9EE7-2E56-DF40-82C8-BE7836F0FA41}"/>
          </ac:spMkLst>
        </pc:spChg>
        <pc:spChg chg="add mod">
          <ac:chgData name="Stack Simplify" userId="30f9c473cae68561" providerId="LiveId" clId="{13EE3B05-7380-4C4B-BE19-18A1D8025BF2}" dt="2022-03-02T02:34:27.298" v="1349" actId="207"/>
          <ac:spMkLst>
            <pc:docMk/>
            <pc:sldMk cId="2762146311" sldId="2408"/>
            <ac:spMk id="7" creationId="{912D041B-06FC-B443-9848-7B9671FB804C}"/>
          </ac:spMkLst>
        </pc:spChg>
        <pc:spChg chg="add mod">
          <ac:chgData name="Stack Simplify" userId="30f9c473cae68561" providerId="LiveId" clId="{13EE3B05-7380-4C4B-BE19-18A1D8025BF2}" dt="2022-03-02T02:26:54.749" v="1123" actId="207"/>
          <ac:spMkLst>
            <pc:docMk/>
            <pc:sldMk cId="2762146311" sldId="2408"/>
            <ac:spMk id="8" creationId="{F5F6E7D7-EDFD-6540-883A-EDE0598E923A}"/>
          </ac:spMkLst>
        </pc:spChg>
        <pc:spChg chg="add mod">
          <ac:chgData name="Stack Simplify" userId="30f9c473cae68561" providerId="LiveId" clId="{13EE3B05-7380-4C4B-BE19-18A1D8025BF2}" dt="2022-03-02T02:27:27.748" v="1128" actId="207"/>
          <ac:spMkLst>
            <pc:docMk/>
            <pc:sldMk cId="2762146311" sldId="2408"/>
            <ac:spMk id="9" creationId="{5FB207A1-B999-5B46-9CEF-6499503E7ACF}"/>
          </ac:spMkLst>
        </pc:spChg>
        <pc:spChg chg="add mod">
          <ac:chgData name="Stack Simplify" userId="30f9c473cae68561" providerId="LiveId" clId="{13EE3B05-7380-4C4B-BE19-18A1D8025BF2}" dt="2022-03-02T03:11:23.197" v="2476" actId="207"/>
          <ac:spMkLst>
            <pc:docMk/>
            <pc:sldMk cId="2762146311" sldId="2408"/>
            <ac:spMk id="10" creationId="{3F752FFC-C8CC-2047-9F5E-838DE4420592}"/>
          </ac:spMkLst>
        </pc:spChg>
        <pc:spChg chg="add mod">
          <ac:chgData name="Stack Simplify" userId="30f9c473cae68561" providerId="LiveId" clId="{13EE3B05-7380-4C4B-BE19-18A1D8025BF2}" dt="2022-03-02T03:11:20.859" v="2475" actId="207"/>
          <ac:spMkLst>
            <pc:docMk/>
            <pc:sldMk cId="2762146311" sldId="2408"/>
            <ac:spMk id="11" creationId="{8AF74145-60F3-D941-B800-CE771617B301}"/>
          </ac:spMkLst>
        </pc:spChg>
        <pc:spChg chg="add mod">
          <ac:chgData name="Stack Simplify" userId="30f9c473cae68561" providerId="LiveId" clId="{13EE3B05-7380-4C4B-BE19-18A1D8025BF2}" dt="2022-03-02T03:11:43.645" v="2479" actId="207"/>
          <ac:spMkLst>
            <pc:docMk/>
            <pc:sldMk cId="2762146311" sldId="2408"/>
            <ac:spMk id="12" creationId="{4E888E04-33BF-6740-B95B-81B675527A5E}"/>
          </ac:spMkLst>
        </pc:spChg>
        <pc:spChg chg="add mod">
          <ac:chgData name="Stack Simplify" userId="30f9c473cae68561" providerId="LiveId" clId="{13EE3B05-7380-4C4B-BE19-18A1D8025BF2}" dt="2022-03-03T01:10:01.550" v="5616" actId="207"/>
          <ac:spMkLst>
            <pc:docMk/>
            <pc:sldMk cId="2762146311" sldId="2408"/>
            <ac:spMk id="13" creationId="{79A35BFA-6A4B-1E46-A3AF-09497E69B461}"/>
          </ac:spMkLst>
        </pc:spChg>
        <pc:spChg chg="add mod">
          <ac:chgData name="Stack Simplify" userId="30f9c473cae68561" providerId="LiveId" clId="{13EE3B05-7380-4C4B-BE19-18A1D8025BF2}" dt="2022-03-03T01:08:34.871" v="5541" actId="207"/>
          <ac:spMkLst>
            <pc:docMk/>
            <pc:sldMk cId="2762146311" sldId="2408"/>
            <ac:spMk id="14" creationId="{959686F5-48B9-8447-BAA6-23988E16A365}"/>
          </ac:spMkLst>
        </pc:spChg>
        <pc:spChg chg="add mod">
          <ac:chgData name="Stack Simplify" userId="30f9c473cae68561" providerId="LiveId" clId="{13EE3B05-7380-4C4B-BE19-18A1D8025BF2}" dt="2022-03-03T01:10:15.735" v="5618" actId="207"/>
          <ac:spMkLst>
            <pc:docMk/>
            <pc:sldMk cId="2762146311" sldId="2408"/>
            <ac:spMk id="15" creationId="{97839D86-17C3-974B-9B12-59F5F4100D1E}"/>
          </ac:spMkLst>
        </pc:spChg>
        <pc:spChg chg="add mod">
          <ac:chgData name="Stack Simplify" userId="30f9c473cae68561" providerId="LiveId" clId="{13EE3B05-7380-4C4B-BE19-18A1D8025BF2}" dt="2022-03-03T01:10:26.839" v="5620" actId="207"/>
          <ac:spMkLst>
            <pc:docMk/>
            <pc:sldMk cId="2762146311" sldId="2408"/>
            <ac:spMk id="16" creationId="{9EE5EFD5-3BA6-4E43-989C-AB33CFA6E5A0}"/>
          </ac:spMkLst>
        </pc:spChg>
        <pc:spChg chg="add mod">
          <ac:chgData name="Stack Simplify" userId="30f9c473cae68561" providerId="LiveId" clId="{13EE3B05-7380-4C4B-BE19-18A1D8025BF2}" dt="2022-03-02T02:29:39.741" v="1143" actId="207"/>
          <ac:spMkLst>
            <pc:docMk/>
            <pc:sldMk cId="2762146311" sldId="2408"/>
            <ac:spMk id="17" creationId="{0A1ED8F2-A03D-A745-A4CD-5CF43909DCBB}"/>
          </ac:spMkLst>
        </pc:spChg>
        <pc:spChg chg="add mod">
          <ac:chgData name="Stack Simplify" userId="30f9c473cae68561" providerId="LiveId" clId="{13EE3B05-7380-4C4B-BE19-18A1D8025BF2}" dt="2022-03-02T03:11:32.313" v="2477" actId="207"/>
          <ac:spMkLst>
            <pc:docMk/>
            <pc:sldMk cId="2762146311" sldId="2408"/>
            <ac:spMk id="18" creationId="{FD9B1DFC-FFF3-8043-8F8D-1C2A794CF874}"/>
          </ac:spMkLst>
        </pc:spChg>
        <pc:spChg chg="add mod">
          <ac:chgData name="Stack Simplify" userId="30f9c473cae68561" providerId="LiveId" clId="{13EE3B05-7380-4C4B-BE19-18A1D8025BF2}" dt="2022-03-02T03:11:39.828" v="2478" actId="207"/>
          <ac:spMkLst>
            <pc:docMk/>
            <pc:sldMk cId="2762146311" sldId="2408"/>
            <ac:spMk id="19" creationId="{03835939-3874-7640-B8BD-7AA34F5940A6}"/>
          </ac:spMkLst>
        </pc:spChg>
        <pc:picChg chg="add mod">
          <ac:chgData name="Stack Simplify" userId="30f9c473cae68561" providerId="LiveId" clId="{13EE3B05-7380-4C4B-BE19-18A1D8025BF2}" dt="2022-03-02T02:26:15.289" v="1119" actId="2085"/>
          <ac:picMkLst>
            <pc:docMk/>
            <pc:sldMk cId="2762146311" sldId="2408"/>
            <ac:picMk id="20" creationId="{A80B0A33-68DB-0A49-B12C-FBFF318705C4}"/>
          </ac:picMkLst>
        </pc:picChg>
      </pc:sldChg>
      <pc:sldChg chg="addSp delSp modSp new del mod modAnim">
        <pc:chgData name="Stack Simplify" userId="30f9c473cae68561" providerId="LiveId" clId="{13EE3B05-7380-4C4B-BE19-18A1D8025BF2}" dt="2022-03-03T01:11:15.120" v="5621" actId="2696"/>
        <pc:sldMkLst>
          <pc:docMk/>
          <pc:sldMk cId="2897591767" sldId="2409"/>
        </pc:sldMkLst>
        <pc:spChg chg="del">
          <ac:chgData name="Stack Simplify" userId="30f9c473cae68561" providerId="LiveId" clId="{13EE3B05-7380-4C4B-BE19-18A1D8025BF2}" dt="2022-03-02T02:33:27.693" v="1246" actId="478"/>
          <ac:spMkLst>
            <pc:docMk/>
            <pc:sldMk cId="2897591767" sldId="2409"/>
            <ac:spMk id="3" creationId="{F0D384E8-3E04-1E42-9186-F50FC5CD5C0E}"/>
          </ac:spMkLst>
        </pc:spChg>
        <pc:spChg chg="del">
          <ac:chgData name="Stack Simplify" userId="30f9c473cae68561" providerId="LiveId" clId="{13EE3B05-7380-4C4B-BE19-18A1D8025BF2}" dt="2022-03-02T02:33:26.401" v="1245" actId="478"/>
          <ac:spMkLst>
            <pc:docMk/>
            <pc:sldMk cId="2897591767" sldId="2409"/>
            <ac:spMk id="4" creationId="{6BF61472-1C15-5948-8D47-C56391A2AAE5}"/>
          </ac:spMkLst>
        </pc:spChg>
        <pc:spChg chg="add mod">
          <ac:chgData name="Stack Simplify" userId="30f9c473cae68561" providerId="LiveId" clId="{13EE3B05-7380-4C4B-BE19-18A1D8025BF2}" dt="2022-03-02T02:39:22.369" v="1566" actId="20577"/>
          <ac:spMkLst>
            <pc:docMk/>
            <pc:sldMk cId="2897591767" sldId="2409"/>
            <ac:spMk id="5" creationId="{8028DF9B-B8D5-D842-A62B-28D036769BE7}"/>
          </ac:spMkLst>
        </pc:spChg>
        <pc:spChg chg="add del mod">
          <ac:chgData name="Stack Simplify" userId="30f9c473cae68561" providerId="LiveId" clId="{13EE3B05-7380-4C4B-BE19-18A1D8025BF2}" dt="2022-03-02T02:48:18.866" v="1662" actId="478"/>
          <ac:spMkLst>
            <pc:docMk/>
            <pc:sldMk cId="2897591767" sldId="2409"/>
            <ac:spMk id="7" creationId="{4E4B84C7-A707-DB43-94D8-A979725C3676}"/>
          </ac:spMkLst>
        </pc:spChg>
        <pc:spChg chg="add mod">
          <ac:chgData name="Stack Simplify" userId="30f9c473cae68561" providerId="LiveId" clId="{13EE3B05-7380-4C4B-BE19-18A1D8025BF2}" dt="2022-03-02T02:50:14.737" v="1701" actId="1076"/>
          <ac:spMkLst>
            <pc:docMk/>
            <pc:sldMk cId="2897591767" sldId="2409"/>
            <ac:spMk id="8" creationId="{7ED043C9-CBDD-7F48-84F0-F4D120A52154}"/>
          </ac:spMkLst>
        </pc:spChg>
        <pc:spChg chg="add mod">
          <ac:chgData name="Stack Simplify" userId="30f9c473cae68561" providerId="LiveId" clId="{13EE3B05-7380-4C4B-BE19-18A1D8025BF2}" dt="2022-03-02T02:53:23.710" v="1728" actId="692"/>
          <ac:spMkLst>
            <pc:docMk/>
            <pc:sldMk cId="2897591767" sldId="2409"/>
            <ac:spMk id="10" creationId="{ED41C08A-D236-9A4B-AFA8-C2295873A0CD}"/>
          </ac:spMkLst>
        </pc:spChg>
        <pc:spChg chg="add mod">
          <ac:chgData name="Stack Simplify" userId="30f9c473cae68561" providerId="LiveId" clId="{13EE3B05-7380-4C4B-BE19-18A1D8025BF2}" dt="2022-03-02T02:52:46.925" v="1721" actId="2085"/>
          <ac:spMkLst>
            <pc:docMk/>
            <pc:sldMk cId="2897591767" sldId="2409"/>
            <ac:spMk id="11" creationId="{1D0CDCD3-E85D-8A40-AB2D-1B13CB10B0E1}"/>
          </ac:spMkLst>
        </pc:spChg>
        <pc:spChg chg="add mod">
          <ac:chgData name="Stack Simplify" userId="30f9c473cae68561" providerId="LiveId" clId="{13EE3B05-7380-4C4B-BE19-18A1D8025BF2}" dt="2022-03-02T02:53:01.871" v="1724" actId="207"/>
          <ac:spMkLst>
            <pc:docMk/>
            <pc:sldMk cId="2897591767" sldId="2409"/>
            <ac:spMk id="12" creationId="{D6A203F7-89B0-3247-AA47-7B30B19EA6F1}"/>
          </ac:spMkLst>
        </pc:spChg>
        <pc:spChg chg="add mod">
          <ac:chgData name="Stack Simplify" userId="30f9c473cae68561" providerId="LiveId" clId="{13EE3B05-7380-4C4B-BE19-18A1D8025BF2}" dt="2022-03-02T02:53:33.186" v="1729" actId="207"/>
          <ac:spMkLst>
            <pc:docMk/>
            <pc:sldMk cId="2897591767" sldId="2409"/>
            <ac:spMk id="13" creationId="{42005BAE-549A-9147-A78D-A4E6D891AC21}"/>
          </ac:spMkLst>
        </pc:spChg>
        <pc:spChg chg="add mod">
          <ac:chgData name="Stack Simplify" userId="30f9c473cae68561" providerId="LiveId" clId="{13EE3B05-7380-4C4B-BE19-18A1D8025BF2}" dt="2022-03-02T02:54:51.686" v="1800" actId="207"/>
          <ac:spMkLst>
            <pc:docMk/>
            <pc:sldMk cId="2897591767" sldId="2409"/>
            <ac:spMk id="15" creationId="{12638156-D007-3049-8A85-4B78987B2B0E}"/>
          </ac:spMkLst>
        </pc:spChg>
        <pc:spChg chg="add mod">
          <ac:chgData name="Stack Simplify" userId="30f9c473cae68561" providerId="LiveId" clId="{13EE3B05-7380-4C4B-BE19-18A1D8025BF2}" dt="2022-03-02T02:53:39.315" v="1731" actId="207"/>
          <ac:spMkLst>
            <pc:docMk/>
            <pc:sldMk cId="2897591767" sldId="2409"/>
            <ac:spMk id="16" creationId="{29AD7966-B540-4948-80B3-402D4CC299E9}"/>
          </ac:spMkLst>
        </pc:spChg>
        <pc:spChg chg="add mod">
          <ac:chgData name="Stack Simplify" userId="30f9c473cae68561" providerId="LiveId" clId="{13EE3B05-7380-4C4B-BE19-18A1D8025BF2}" dt="2022-03-02T02:59:18.341" v="2158" actId="207"/>
          <ac:spMkLst>
            <pc:docMk/>
            <pc:sldMk cId="2897591767" sldId="2409"/>
            <ac:spMk id="35" creationId="{47A66050-7F7B-BE46-B7A3-35F06DC7F8CD}"/>
          </ac:spMkLst>
        </pc:spChg>
        <pc:spChg chg="add mod">
          <ac:chgData name="Stack Simplify" userId="30f9c473cae68561" providerId="LiveId" clId="{13EE3B05-7380-4C4B-BE19-18A1D8025BF2}" dt="2022-03-02T02:59:29.099" v="2159" actId="207"/>
          <ac:spMkLst>
            <pc:docMk/>
            <pc:sldMk cId="2897591767" sldId="2409"/>
            <ac:spMk id="36" creationId="{DE390BB4-877B-ED4B-B409-9CFDBE57C352}"/>
          </ac:spMkLst>
        </pc:spChg>
        <pc:picChg chg="add del mod">
          <ac:chgData name="Stack Simplify" userId="30f9c473cae68561" providerId="LiveId" clId="{13EE3B05-7380-4C4B-BE19-18A1D8025BF2}" dt="2022-03-02T02:48:18.866" v="1662" actId="478"/>
          <ac:picMkLst>
            <pc:docMk/>
            <pc:sldMk cId="2897591767" sldId="2409"/>
            <ac:picMk id="6" creationId="{1C00193D-7CCD-C740-A454-3E23D5A996D6}"/>
          </ac:picMkLst>
        </pc:picChg>
        <pc:picChg chg="add mod">
          <ac:chgData name="Stack Simplify" userId="30f9c473cae68561" providerId="LiveId" clId="{13EE3B05-7380-4C4B-BE19-18A1D8025BF2}" dt="2022-03-02T02:50:14.737" v="1701" actId="1076"/>
          <ac:picMkLst>
            <pc:docMk/>
            <pc:sldMk cId="2897591767" sldId="2409"/>
            <ac:picMk id="9" creationId="{977DE831-961C-2F49-B7FE-D3EA42B6482F}"/>
          </ac:picMkLst>
        </pc:picChg>
        <pc:picChg chg="add mod">
          <ac:chgData name="Stack Simplify" userId="30f9c473cae68561" providerId="LiveId" clId="{13EE3B05-7380-4C4B-BE19-18A1D8025BF2}" dt="2022-03-02T02:50:14.737" v="1701" actId="1076"/>
          <ac:picMkLst>
            <pc:docMk/>
            <pc:sldMk cId="2897591767" sldId="2409"/>
            <ac:picMk id="14" creationId="{D6BD1CF7-E161-F941-B92A-D2479B2442B0}"/>
          </ac:picMkLst>
        </pc:picChg>
        <pc:cxnChg chg="add mod">
          <ac:chgData name="Stack Simplify" userId="30f9c473cae68561" providerId="LiveId" clId="{13EE3B05-7380-4C4B-BE19-18A1D8025BF2}" dt="2022-03-02T02:53:20.328" v="1727" actId="692"/>
          <ac:cxnSpMkLst>
            <pc:docMk/>
            <pc:sldMk cId="2897591767" sldId="2409"/>
            <ac:cxnSpMk id="18" creationId="{D545D908-4D8E-444B-9F91-81E4BDF68EF4}"/>
          </ac:cxnSpMkLst>
        </pc:cxnChg>
        <pc:cxnChg chg="add mod">
          <ac:chgData name="Stack Simplify" userId="30f9c473cae68561" providerId="LiveId" clId="{13EE3B05-7380-4C4B-BE19-18A1D8025BF2}" dt="2022-03-02T02:53:20.328" v="1727" actId="692"/>
          <ac:cxnSpMkLst>
            <pc:docMk/>
            <pc:sldMk cId="2897591767" sldId="2409"/>
            <ac:cxnSpMk id="20" creationId="{CEB3F5DC-D934-9F4A-8732-6A93D93E1B77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2" creationId="{45234E58-DFAC-1448-BD7B-F670DA0D838F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4" creationId="{DF8CC76B-9ED9-3E43-9AC3-46EC46886312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6" creationId="{DAE55E60-6C3A-BB48-9EBD-32F5CDCBEDBF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8" creationId="{CED0C53A-A9B6-9547-8C19-6ED4455B6A57}"/>
          </ac:cxnSpMkLst>
        </pc:cxnChg>
      </pc:sldChg>
      <pc:sldChg chg="modSp add">
        <pc:chgData name="Stack Simplify" userId="30f9c473cae68561" providerId="LiveId" clId="{13EE3B05-7380-4C4B-BE19-18A1D8025BF2}" dt="2022-03-03T01:11:58.928" v="5626" actId="207"/>
        <pc:sldMkLst>
          <pc:docMk/>
          <pc:sldMk cId="3561379729" sldId="2409"/>
        </pc:sldMkLst>
        <pc:spChg chg="mod">
          <ac:chgData name="Stack Simplify" userId="30f9c473cae68561" providerId="LiveId" clId="{13EE3B05-7380-4C4B-BE19-18A1D8025BF2}" dt="2022-03-03T01:11:53.993" v="5625" actId="207"/>
          <ac:spMkLst>
            <pc:docMk/>
            <pc:sldMk cId="3561379729" sldId="2409"/>
            <ac:spMk id="11" creationId="{1D0CDCD3-E85D-8A40-AB2D-1B13CB10B0E1}"/>
          </ac:spMkLst>
        </pc:spChg>
        <pc:spChg chg="mod">
          <ac:chgData name="Stack Simplify" userId="30f9c473cae68561" providerId="LiveId" clId="{13EE3B05-7380-4C4B-BE19-18A1D8025BF2}" dt="2022-03-03T01:11:58.928" v="5626" actId="207"/>
          <ac:spMkLst>
            <pc:docMk/>
            <pc:sldMk cId="3561379729" sldId="2409"/>
            <ac:spMk id="12" creationId="{D6A203F7-89B0-3247-AA47-7B30B19EA6F1}"/>
          </ac:spMkLst>
        </pc:spChg>
      </pc:sldChg>
      <pc:sldChg chg="addSp delSp modSp new mod">
        <pc:chgData name="Stack Simplify" userId="30f9c473cae68561" providerId="LiveId" clId="{13EE3B05-7380-4C4B-BE19-18A1D8025BF2}" dt="2022-03-02T03:06:16.763" v="2281" actId="207"/>
        <pc:sldMkLst>
          <pc:docMk/>
          <pc:sldMk cId="3171256481" sldId="2410"/>
        </pc:sldMkLst>
        <pc:spChg chg="del">
          <ac:chgData name="Stack Simplify" userId="30f9c473cae68561" providerId="LiveId" clId="{13EE3B05-7380-4C4B-BE19-18A1D8025BF2}" dt="2022-03-02T03:03:56.014" v="2169"/>
          <ac:spMkLst>
            <pc:docMk/>
            <pc:sldMk cId="3171256481" sldId="2410"/>
            <ac:spMk id="3" creationId="{27A03187-D0CA-EA4D-ACF6-5DB7B3D04D73}"/>
          </ac:spMkLst>
        </pc:spChg>
        <pc:spChg chg="del mod">
          <ac:chgData name="Stack Simplify" userId="30f9c473cae68561" providerId="LiveId" clId="{13EE3B05-7380-4C4B-BE19-18A1D8025BF2}" dt="2022-03-02T03:04:55.446" v="2218" actId="478"/>
          <ac:spMkLst>
            <pc:docMk/>
            <pc:sldMk cId="3171256481" sldId="2410"/>
            <ac:spMk id="4" creationId="{EE42CFF9-F5F8-CF46-B0C8-42A6EAF28278}"/>
          </ac:spMkLst>
        </pc:spChg>
        <pc:spChg chg="add del mod">
          <ac:chgData name="Stack Simplify" userId="30f9c473cae68561" providerId="LiveId" clId="{13EE3B05-7380-4C4B-BE19-18A1D8025BF2}" dt="2022-03-02T03:04:57.634" v="2219" actId="478"/>
          <ac:spMkLst>
            <pc:docMk/>
            <pc:sldMk cId="3171256481" sldId="2410"/>
            <ac:spMk id="7" creationId="{9FB63B96-6C06-A446-95B3-F0E036A0B082}"/>
          </ac:spMkLst>
        </pc:spChg>
        <pc:spChg chg="add mod">
          <ac:chgData name="Stack Simplify" userId="30f9c473cae68561" providerId="LiveId" clId="{13EE3B05-7380-4C4B-BE19-18A1D8025BF2}" dt="2022-03-02T03:06:16.763" v="2281" actId="207"/>
          <ac:spMkLst>
            <pc:docMk/>
            <pc:sldMk cId="3171256481" sldId="2410"/>
            <ac:spMk id="8" creationId="{26DB8D5A-0CDE-6C43-A330-60192648FD53}"/>
          </ac:spMkLst>
        </pc:spChg>
        <pc:spChg chg="add mod">
          <ac:chgData name="Stack Simplify" userId="30f9c473cae68561" providerId="LiveId" clId="{13EE3B05-7380-4C4B-BE19-18A1D8025BF2}" dt="2022-03-02T03:06:12.924" v="2280" actId="207"/>
          <ac:spMkLst>
            <pc:docMk/>
            <pc:sldMk cId="3171256481" sldId="2410"/>
            <ac:spMk id="9" creationId="{C62BB6A8-8198-D34E-B6A5-AC2E2FCCCAEC}"/>
          </ac:spMkLst>
        </pc:spChg>
        <pc:picChg chg="add mod">
          <ac:chgData name="Stack Simplify" userId="30f9c473cae68561" providerId="LiveId" clId="{13EE3B05-7380-4C4B-BE19-18A1D8025BF2}" dt="2022-03-02T03:05:27.015" v="2241" actId="14100"/>
          <ac:picMkLst>
            <pc:docMk/>
            <pc:sldMk cId="3171256481" sldId="2410"/>
            <ac:picMk id="5" creationId="{1B4556C0-24F1-8B41-B3D7-4D19E5EE68C0}"/>
          </ac:picMkLst>
        </pc:picChg>
      </pc:sldChg>
      <pc:sldChg chg="addSp delSp modSp new del mod ord">
        <pc:chgData name="Stack Simplify" userId="30f9c473cae68561" providerId="LiveId" clId="{13EE3B05-7380-4C4B-BE19-18A1D8025BF2}" dt="2022-03-03T01:11:30.725" v="5623" actId="2696"/>
        <pc:sldMkLst>
          <pc:docMk/>
          <pc:sldMk cId="1019539482" sldId="2411"/>
        </pc:sldMkLst>
        <pc:spChg chg="del">
          <ac:chgData name="Stack Simplify" userId="30f9c473cae68561" providerId="LiveId" clId="{13EE3B05-7380-4C4B-BE19-18A1D8025BF2}" dt="2022-03-02T03:07:14.828" v="2284" actId="478"/>
          <ac:spMkLst>
            <pc:docMk/>
            <pc:sldMk cId="1019539482" sldId="2411"/>
            <ac:spMk id="3" creationId="{4C9AD114-96C7-5249-8ED8-B35E97A85DAE}"/>
          </ac:spMkLst>
        </pc:spChg>
        <pc:spChg chg="del">
          <ac:chgData name="Stack Simplify" userId="30f9c473cae68561" providerId="LiveId" clId="{13EE3B05-7380-4C4B-BE19-18A1D8025BF2}" dt="2022-03-02T03:07:12.262" v="2283" actId="478"/>
          <ac:spMkLst>
            <pc:docMk/>
            <pc:sldMk cId="1019539482" sldId="2411"/>
            <ac:spMk id="4" creationId="{F4E47318-A75A-B149-AC84-9ED8167E5D7A}"/>
          </ac:spMkLst>
        </pc:spChg>
        <pc:spChg chg="add mod">
          <ac:chgData name="Stack Simplify" userId="30f9c473cae68561" providerId="LiveId" clId="{13EE3B05-7380-4C4B-BE19-18A1D8025BF2}" dt="2022-03-02T03:09:36.817" v="2456" actId="207"/>
          <ac:spMkLst>
            <pc:docMk/>
            <pc:sldMk cId="1019539482" sldId="2411"/>
            <ac:spMk id="6" creationId="{530BB13A-B083-D845-A11F-A42291FCBA3D}"/>
          </ac:spMkLst>
        </pc:spChg>
        <pc:spChg chg="add mod">
          <ac:chgData name="Stack Simplify" userId="30f9c473cae68561" providerId="LiveId" clId="{13EE3B05-7380-4C4B-BE19-18A1D8025BF2}" dt="2022-03-02T03:10:00.703" v="2463" actId="1035"/>
          <ac:spMkLst>
            <pc:docMk/>
            <pc:sldMk cId="1019539482" sldId="2411"/>
            <ac:spMk id="7" creationId="{EC2A520D-F607-3942-B31A-349889AD5666}"/>
          </ac:spMkLst>
        </pc:spChg>
        <pc:spChg chg="add mod">
          <ac:chgData name="Stack Simplify" userId="30f9c473cae68561" providerId="LiveId" clId="{13EE3B05-7380-4C4B-BE19-18A1D8025BF2}" dt="2022-03-02T03:10:10.629" v="2468" actId="14100"/>
          <ac:spMkLst>
            <pc:docMk/>
            <pc:sldMk cId="1019539482" sldId="2411"/>
            <ac:spMk id="8" creationId="{E4E9B8B4-4035-3C4A-9BBB-F324E62AB84F}"/>
          </ac:spMkLst>
        </pc:spChg>
        <pc:spChg chg="add mod">
          <ac:chgData name="Stack Simplify" userId="30f9c473cae68561" providerId="LiveId" clId="{13EE3B05-7380-4C4B-BE19-18A1D8025BF2}" dt="2022-03-02T03:10:21.341" v="2473" actId="14100"/>
          <ac:spMkLst>
            <pc:docMk/>
            <pc:sldMk cId="1019539482" sldId="2411"/>
            <ac:spMk id="9" creationId="{67F59A9D-E613-A547-85C4-A81BFB519D13}"/>
          </ac:spMkLst>
        </pc:spChg>
        <pc:picChg chg="add mod">
          <ac:chgData name="Stack Simplify" userId="30f9c473cae68561" providerId="LiveId" clId="{13EE3B05-7380-4C4B-BE19-18A1D8025BF2}" dt="2022-03-02T03:10:14.182" v="2471" actId="1076"/>
          <ac:picMkLst>
            <pc:docMk/>
            <pc:sldMk cId="1019539482" sldId="2411"/>
            <ac:picMk id="5" creationId="{CA30BA3D-B401-114E-896B-DFC2B60C7E14}"/>
          </ac:picMkLst>
        </pc:picChg>
      </pc:sldChg>
      <pc:sldChg chg="add">
        <pc:chgData name="Stack Simplify" userId="30f9c473cae68561" providerId="LiveId" clId="{13EE3B05-7380-4C4B-BE19-18A1D8025BF2}" dt="2022-03-03T01:11:32.030" v="5624"/>
        <pc:sldMkLst>
          <pc:docMk/>
          <pc:sldMk cId="2436135282" sldId="2411"/>
        </pc:sldMkLst>
      </pc:sldChg>
      <pc:sldChg chg="addSp delSp modSp new mod modAnim">
        <pc:chgData name="Stack Simplify" userId="30f9c473cae68561" providerId="LiveId" clId="{13EE3B05-7380-4C4B-BE19-18A1D8025BF2}" dt="2022-03-03T03:46:06.737" v="5656" actId="20577"/>
        <pc:sldMkLst>
          <pc:docMk/>
          <pc:sldMk cId="1053775706" sldId="2412"/>
        </pc:sldMkLst>
        <pc:spChg chg="del">
          <ac:chgData name="Stack Simplify" userId="30f9c473cae68561" providerId="LiveId" clId="{13EE3B05-7380-4C4B-BE19-18A1D8025BF2}" dt="2022-03-02T05:29:49.759" v="2481" actId="478"/>
          <ac:spMkLst>
            <pc:docMk/>
            <pc:sldMk cId="1053775706" sldId="2412"/>
            <ac:spMk id="3" creationId="{4011F929-4043-6248-B5F7-00831A70E16C}"/>
          </ac:spMkLst>
        </pc:spChg>
        <pc:spChg chg="mod">
          <ac:chgData name="Stack Simplify" userId="30f9c473cae68561" providerId="LiveId" clId="{13EE3B05-7380-4C4B-BE19-18A1D8025BF2}" dt="2022-03-02T08:30:00.901" v="3950" actId="1076"/>
          <ac:spMkLst>
            <pc:docMk/>
            <pc:sldMk cId="1053775706" sldId="2412"/>
            <ac:spMk id="4" creationId="{FB8C6DC6-BC67-D340-A9D4-EA8BFFBBB8DD}"/>
          </ac:spMkLst>
        </pc:spChg>
        <pc:spChg chg="add mod">
          <ac:chgData name="Stack Simplify" userId="30f9c473cae68561" providerId="LiveId" clId="{13EE3B05-7380-4C4B-BE19-18A1D8025BF2}" dt="2022-03-02T06:07:31.044" v="3346" actId="1035"/>
          <ac:spMkLst>
            <pc:docMk/>
            <pc:sldMk cId="1053775706" sldId="2412"/>
            <ac:spMk id="6" creationId="{F624C8D4-27F9-7240-9C1F-E138F2E53B05}"/>
          </ac:spMkLst>
        </pc:spChg>
        <pc:spChg chg="add mod">
          <ac:chgData name="Stack Simplify" userId="30f9c473cae68561" providerId="LiveId" clId="{13EE3B05-7380-4C4B-BE19-18A1D8025BF2}" dt="2022-03-02T06:08:02.522" v="3357" actId="207"/>
          <ac:spMkLst>
            <pc:docMk/>
            <pc:sldMk cId="1053775706" sldId="2412"/>
            <ac:spMk id="7" creationId="{52A97A85-78F5-734C-81F1-3D9FE50CA455}"/>
          </ac:spMkLst>
        </pc:spChg>
        <pc:spChg chg="add mod">
          <ac:chgData name="Stack Simplify" userId="30f9c473cae68561" providerId="LiveId" clId="{13EE3B05-7380-4C4B-BE19-18A1D8025BF2}" dt="2022-03-02T06:08:17.013" v="3361" actId="207"/>
          <ac:spMkLst>
            <pc:docMk/>
            <pc:sldMk cId="1053775706" sldId="2412"/>
            <ac:spMk id="8" creationId="{2C5156F6-7AE8-754C-A78C-722F2C44194C}"/>
          </ac:spMkLst>
        </pc:spChg>
        <pc:spChg chg="add mod">
          <ac:chgData name="Stack Simplify" userId="30f9c473cae68561" providerId="LiveId" clId="{13EE3B05-7380-4C4B-BE19-18A1D8025BF2}" dt="2022-03-02T06:08:13.978" v="3360" actId="692"/>
          <ac:spMkLst>
            <pc:docMk/>
            <pc:sldMk cId="1053775706" sldId="2412"/>
            <ac:spMk id="9" creationId="{EDCE0412-88C8-9744-8687-9E3854131A2F}"/>
          </ac:spMkLst>
        </pc:spChg>
        <pc:spChg chg="add mod">
          <ac:chgData name="Stack Simplify" userId="30f9c473cae68561" providerId="LiveId" clId="{13EE3B05-7380-4C4B-BE19-18A1D8025BF2}" dt="2022-03-02T06:08:24.566" v="3362" actId="692"/>
          <ac:spMkLst>
            <pc:docMk/>
            <pc:sldMk cId="1053775706" sldId="2412"/>
            <ac:spMk id="10" creationId="{A7E5915C-3B18-584F-989E-CCD946663E5B}"/>
          </ac:spMkLst>
        </pc:spChg>
        <pc:spChg chg="add mod">
          <ac:chgData name="Stack Simplify" userId="30f9c473cae68561" providerId="LiveId" clId="{13EE3B05-7380-4C4B-BE19-18A1D8025BF2}" dt="2022-03-02T06:08:42.803" v="3364" actId="692"/>
          <ac:spMkLst>
            <pc:docMk/>
            <pc:sldMk cId="1053775706" sldId="2412"/>
            <ac:spMk id="11" creationId="{BE3C16CE-3AD8-154B-A376-BD908C0BB072}"/>
          </ac:spMkLst>
        </pc:spChg>
        <pc:spChg chg="add mod">
          <ac:chgData name="Stack Simplify" userId="30f9c473cae68561" providerId="LiveId" clId="{13EE3B05-7380-4C4B-BE19-18A1D8025BF2}" dt="2022-03-03T03:46:06.737" v="5656" actId="20577"/>
          <ac:spMkLst>
            <pc:docMk/>
            <pc:sldMk cId="1053775706" sldId="2412"/>
            <ac:spMk id="12" creationId="{C43C463A-C1E7-2A41-AE9A-5AA5968D283C}"/>
          </ac:spMkLst>
        </pc:spChg>
        <pc:spChg chg="add mod">
          <ac:chgData name="Stack Simplify" userId="30f9c473cae68561" providerId="LiveId" clId="{13EE3B05-7380-4C4B-BE19-18A1D8025BF2}" dt="2022-03-02T06:08:45.691" v="3365" actId="207"/>
          <ac:spMkLst>
            <pc:docMk/>
            <pc:sldMk cId="1053775706" sldId="2412"/>
            <ac:spMk id="13" creationId="{EEA7DF74-1F58-584D-9D0F-987403584B76}"/>
          </ac:spMkLst>
        </pc:spChg>
        <pc:picChg chg="add mod">
          <ac:chgData name="Stack Simplify" userId="30f9c473cae68561" providerId="LiveId" clId="{13EE3B05-7380-4C4B-BE19-18A1D8025BF2}" dt="2022-03-02T06:07:31.044" v="3346" actId="1035"/>
          <ac:picMkLst>
            <pc:docMk/>
            <pc:sldMk cId="1053775706" sldId="2412"/>
            <ac:picMk id="5" creationId="{FABA5A4C-BECB-854D-9A09-505F75FF55E6}"/>
          </ac:picMkLst>
        </pc:picChg>
        <pc:picChg chg="add mod">
          <ac:chgData name="Stack Simplify" userId="30f9c473cae68561" providerId="LiveId" clId="{13EE3B05-7380-4C4B-BE19-18A1D8025BF2}" dt="2022-03-02T06:07:21.182" v="3317" actId="1076"/>
          <ac:picMkLst>
            <pc:docMk/>
            <pc:sldMk cId="1053775706" sldId="2412"/>
            <ac:picMk id="14" creationId="{AC3051DA-8BDC-714C-8B14-B986A694F46B}"/>
          </ac:picMkLst>
        </pc:picChg>
        <pc:cxnChg chg="add mod">
          <ac:chgData name="Stack Simplify" userId="30f9c473cae68561" providerId="LiveId" clId="{13EE3B05-7380-4C4B-BE19-18A1D8025BF2}" dt="2022-03-02T06:09:34.197" v="3372" actId="692"/>
          <ac:cxnSpMkLst>
            <pc:docMk/>
            <pc:sldMk cId="1053775706" sldId="2412"/>
            <ac:cxnSpMk id="16" creationId="{EDFC5D3A-3B1C-EB45-AFAD-F7A42EF5DBB1}"/>
          </ac:cxnSpMkLst>
        </pc:cxnChg>
        <pc:cxnChg chg="add mod">
          <ac:chgData name="Stack Simplify" userId="30f9c473cae68561" providerId="LiveId" clId="{13EE3B05-7380-4C4B-BE19-18A1D8025BF2}" dt="2022-03-02T06:09:37.843" v="3373" actId="692"/>
          <ac:cxnSpMkLst>
            <pc:docMk/>
            <pc:sldMk cId="1053775706" sldId="2412"/>
            <ac:cxnSpMk id="18" creationId="{AD933DCC-D6D4-8D46-A10A-5A39ADFFF9CD}"/>
          </ac:cxnSpMkLst>
        </pc:cxnChg>
        <pc:cxnChg chg="add mod">
          <ac:chgData name="Stack Simplify" userId="30f9c473cae68561" providerId="LiveId" clId="{13EE3B05-7380-4C4B-BE19-18A1D8025BF2}" dt="2022-03-02T06:09:40.804" v="3374" actId="692"/>
          <ac:cxnSpMkLst>
            <pc:docMk/>
            <pc:sldMk cId="1053775706" sldId="2412"/>
            <ac:cxnSpMk id="20" creationId="{CCD0E716-F9F5-5642-A17D-F124ABDB7186}"/>
          </ac:cxnSpMkLst>
        </pc:cxnChg>
        <pc:cxnChg chg="add mod">
          <ac:chgData name="Stack Simplify" userId="30f9c473cae68561" providerId="LiveId" clId="{13EE3B05-7380-4C4B-BE19-18A1D8025BF2}" dt="2022-03-02T06:09:44.112" v="3375" actId="692"/>
          <ac:cxnSpMkLst>
            <pc:docMk/>
            <pc:sldMk cId="1053775706" sldId="2412"/>
            <ac:cxnSpMk id="22" creationId="{7839148D-DC21-E94D-BD8C-783FFE750E93}"/>
          </ac:cxnSpMkLst>
        </pc:cxnChg>
      </pc:sldChg>
      <pc:sldChg chg="modSp add mod">
        <pc:chgData name="Stack Simplify" userId="30f9c473cae68561" providerId="LiveId" clId="{13EE3B05-7380-4C4B-BE19-18A1D8025BF2}" dt="2022-03-02T05:30:47.366" v="2511" actId="20577"/>
        <pc:sldMkLst>
          <pc:docMk/>
          <pc:sldMk cId="1122494219" sldId="2413"/>
        </pc:sldMkLst>
        <pc:spChg chg="mod">
          <ac:chgData name="Stack Simplify" userId="30f9c473cae68561" providerId="LiveId" clId="{13EE3B05-7380-4C4B-BE19-18A1D8025BF2}" dt="2022-03-02T05:30:47.366" v="2511" actId="20577"/>
          <ac:spMkLst>
            <pc:docMk/>
            <pc:sldMk cId="1122494219" sldId="2413"/>
            <ac:spMk id="8" creationId="{09329F3B-B988-4BA0-9BEA-4847C35EA442}"/>
          </ac:spMkLst>
        </pc:spChg>
      </pc:sldChg>
      <pc:sldChg chg="addSp delSp modSp add mod modAnim">
        <pc:chgData name="Stack Simplify" userId="30f9c473cae68561" providerId="LiveId" clId="{13EE3B05-7380-4C4B-BE19-18A1D8025BF2}" dt="2022-03-03T01:14:08.394" v="5632" actId="20577"/>
        <pc:sldMkLst>
          <pc:docMk/>
          <pc:sldMk cId="2874608006" sldId="2414"/>
        </pc:sldMkLst>
        <pc:spChg chg="mod">
          <ac:chgData name="Stack Simplify" userId="30f9c473cae68561" providerId="LiveId" clId="{13EE3B05-7380-4C4B-BE19-18A1D8025BF2}" dt="2022-03-02T05:32:25.648" v="2522" actId="20577"/>
          <ac:spMkLst>
            <pc:docMk/>
            <pc:sldMk cId="2874608006" sldId="2414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5:44:02.105" v="2893" actId="14100"/>
          <ac:spMkLst>
            <pc:docMk/>
            <pc:sldMk cId="2874608006" sldId="2414"/>
            <ac:spMk id="5" creationId="{173392CA-3801-1A40-A789-F01C82EDE2ED}"/>
          </ac:spMkLst>
        </pc:spChg>
        <pc:spChg chg="mod">
          <ac:chgData name="Stack Simplify" userId="30f9c473cae68561" providerId="LiveId" clId="{13EE3B05-7380-4C4B-BE19-18A1D8025BF2}" dt="2022-03-02T05:44:05.369" v="2894" actId="1076"/>
          <ac:spMkLst>
            <pc:docMk/>
            <pc:sldMk cId="2874608006" sldId="2414"/>
            <ac:spMk id="6" creationId="{A219A803-5AEB-0741-AB8C-334BE629912E}"/>
          </ac:spMkLst>
        </pc:spChg>
        <pc:spChg chg="mod">
          <ac:chgData name="Stack Simplify" userId="30f9c473cae68561" providerId="LiveId" clId="{13EE3B05-7380-4C4B-BE19-18A1D8025BF2}" dt="2022-03-02T05:39:55.056" v="2767" actId="14100"/>
          <ac:spMkLst>
            <pc:docMk/>
            <pc:sldMk cId="2874608006" sldId="2414"/>
            <ac:spMk id="7" creationId="{E5896354-820D-714D-BF9D-A19789849DC1}"/>
          </ac:spMkLst>
        </pc:spChg>
        <pc:spChg chg="mod">
          <ac:chgData name="Stack Simplify" userId="30f9c473cae68561" providerId="LiveId" clId="{13EE3B05-7380-4C4B-BE19-18A1D8025BF2}" dt="2022-03-02T05:39:43.752" v="2764" actId="1076"/>
          <ac:spMkLst>
            <pc:docMk/>
            <pc:sldMk cId="2874608006" sldId="2414"/>
            <ac:spMk id="9" creationId="{6E02B365-5C8A-1245-9867-5B141313E383}"/>
          </ac:spMkLst>
        </pc:spChg>
        <pc:spChg chg="mod">
          <ac:chgData name="Stack Simplify" userId="30f9c473cae68561" providerId="LiveId" clId="{13EE3B05-7380-4C4B-BE19-18A1D8025BF2}" dt="2022-03-02T05:41:36.111" v="2873" actId="1036"/>
          <ac:spMkLst>
            <pc:docMk/>
            <pc:sldMk cId="2874608006" sldId="2414"/>
            <ac:spMk id="15" creationId="{A04868FF-9A9C-BD43-9F19-C3EA26273C39}"/>
          </ac:spMkLst>
        </pc:spChg>
        <pc:spChg chg="mod">
          <ac:chgData name="Stack Simplify" userId="30f9c473cae68561" providerId="LiveId" clId="{13EE3B05-7380-4C4B-BE19-18A1D8025BF2}" dt="2022-03-02T05:33:00.898" v="2545" actId="14100"/>
          <ac:spMkLst>
            <pc:docMk/>
            <pc:sldMk cId="2874608006" sldId="2414"/>
            <ac:spMk id="16" creationId="{181FFEF3-9B8C-D14A-A426-89FCE4EE780B}"/>
          </ac:spMkLst>
        </pc:spChg>
        <pc:spChg chg="mod">
          <ac:chgData name="Stack Simplify" userId="30f9c473cae68561" providerId="LiveId" clId="{13EE3B05-7380-4C4B-BE19-18A1D8025BF2}" dt="2022-03-02T05:42:58.489" v="2887" actId="1076"/>
          <ac:spMkLst>
            <pc:docMk/>
            <pc:sldMk cId="2874608006" sldId="2414"/>
            <ac:spMk id="23" creationId="{BF423340-386B-4348-A418-1C10CFC3BD6B}"/>
          </ac:spMkLst>
        </pc:spChg>
        <pc:spChg chg="add mod">
          <ac:chgData name="Stack Simplify" userId="30f9c473cae68561" providerId="LiveId" clId="{13EE3B05-7380-4C4B-BE19-18A1D8025BF2}" dt="2022-03-02T05:55:34.907" v="2991" actId="207"/>
          <ac:spMkLst>
            <pc:docMk/>
            <pc:sldMk cId="2874608006" sldId="2414"/>
            <ac:spMk id="32" creationId="{510B3983-67BA-9D4E-81D9-6A319E776C10}"/>
          </ac:spMkLst>
        </pc:spChg>
        <pc:spChg chg="add mod">
          <ac:chgData name="Stack Simplify" userId="30f9c473cae68561" providerId="LiveId" clId="{13EE3B05-7380-4C4B-BE19-18A1D8025BF2}" dt="2022-03-02T05:56:28.817" v="3028" actId="207"/>
          <ac:spMkLst>
            <pc:docMk/>
            <pc:sldMk cId="2874608006" sldId="2414"/>
            <ac:spMk id="34" creationId="{225A1E6B-4A9E-8B4D-9799-11C24DA88430}"/>
          </ac:spMkLst>
        </pc:spChg>
        <pc:spChg chg="mod">
          <ac:chgData name="Stack Simplify" userId="30f9c473cae68561" providerId="LiveId" clId="{13EE3B05-7380-4C4B-BE19-18A1D8025BF2}" dt="2022-03-02T05:41:36.111" v="2873" actId="1036"/>
          <ac:spMkLst>
            <pc:docMk/>
            <pc:sldMk cId="2874608006" sldId="2414"/>
            <ac:spMk id="41" creationId="{888751CC-6981-1644-9880-8D335D112E58}"/>
          </ac:spMkLst>
        </pc:spChg>
        <pc:spChg chg="del">
          <ac:chgData name="Stack Simplify" userId="30f9c473cae68561" providerId="LiveId" clId="{13EE3B05-7380-4C4B-BE19-18A1D8025BF2}" dt="2022-03-02T05:33:13.399" v="2552" actId="478"/>
          <ac:spMkLst>
            <pc:docMk/>
            <pc:sldMk cId="2874608006" sldId="2414"/>
            <ac:spMk id="43" creationId="{9B6B505B-D44F-6F4A-9DD2-D7F714206C45}"/>
          </ac:spMkLst>
        </pc:spChg>
        <pc:spChg chg="del">
          <ac:chgData name="Stack Simplify" userId="30f9c473cae68561" providerId="LiveId" clId="{13EE3B05-7380-4C4B-BE19-18A1D8025BF2}" dt="2022-03-02T05:33:13.399" v="2552" actId="478"/>
          <ac:spMkLst>
            <pc:docMk/>
            <pc:sldMk cId="2874608006" sldId="2414"/>
            <ac:spMk id="50" creationId="{BBCB98C7-7632-1D4C-B5A9-D8C3423B1238}"/>
          </ac:spMkLst>
        </pc:spChg>
        <pc:spChg chg="del">
          <ac:chgData name="Stack Simplify" userId="30f9c473cae68561" providerId="LiveId" clId="{13EE3B05-7380-4C4B-BE19-18A1D8025BF2}" dt="2022-03-02T05:33:16.955" v="2555" actId="478"/>
          <ac:spMkLst>
            <pc:docMk/>
            <pc:sldMk cId="2874608006" sldId="2414"/>
            <ac:spMk id="51" creationId="{9E7A475C-4B92-3644-8974-797678068DDA}"/>
          </ac:spMkLst>
        </pc:spChg>
        <pc:spChg chg="del">
          <ac:chgData name="Stack Simplify" userId="30f9c473cae68561" providerId="LiveId" clId="{13EE3B05-7380-4C4B-BE19-18A1D8025BF2}" dt="2022-03-02T05:33:20.779" v="2561" actId="478"/>
          <ac:spMkLst>
            <pc:docMk/>
            <pc:sldMk cId="2874608006" sldId="2414"/>
            <ac:spMk id="60" creationId="{29E267F9-15F9-BC4E-9123-6AB55975F24B}"/>
          </ac:spMkLst>
        </pc:spChg>
        <pc:spChg chg="mod">
          <ac:chgData name="Stack Simplify" userId="30f9c473cae68561" providerId="LiveId" clId="{13EE3B05-7380-4C4B-BE19-18A1D8025BF2}" dt="2022-03-02T05:41:00.669" v="2816" actId="14100"/>
          <ac:spMkLst>
            <pc:docMk/>
            <pc:sldMk cId="2874608006" sldId="2414"/>
            <ac:spMk id="67" creationId="{520F8EED-D73B-2E45-8E23-93DA6481310F}"/>
          </ac:spMkLst>
        </pc:spChg>
        <pc:spChg chg="mod">
          <ac:chgData name="Stack Simplify" userId="30f9c473cae68561" providerId="LiveId" clId="{13EE3B05-7380-4C4B-BE19-18A1D8025BF2}" dt="2022-03-03T01:14:08.394" v="5632" actId="20577"/>
          <ac:spMkLst>
            <pc:docMk/>
            <pc:sldMk cId="2874608006" sldId="2414"/>
            <ac:spMk id="69" creationId="{270702EC-7936-284B-818D-85014EF72D9D}"/>
          </ac:spMkLst>
        </pc:spChg>
        <pc:spChg chg="del">
          <ac:chgData name="Stack Simplify" userId="30f9c473cae68561" providerId="LiveId" clId="{13EE3B05-7380-4C4B-BE19-18A1D8025BF2}" dt="2022-03-02T05:33:53.609" v="2589" actId="478"/>
          <ac:spMkLst>
            <pc:docMk/>
            <pc:sldMk cId="2874608006" sldId="2414"/>
            <ac:spMk id="73" creationId="{0C9DF95B-452B-5549-A3AE-B7F3155AA361}"/>
          </ac:spMkLst>
        </pc:spChg>
        <pc:spChg chg="del">
          <ac:chgData name="Stack Simplify" userId="30f9c473cae68561" providerId="LiveId" clId="{13EE3B05-7380-4C4B-BE19-18A1D8025BF2}" dt="2022-03-02T05:33:53.609" v="2589" actId="478"/>
          <ac:spMkLst>
            <pc:docMk/>
            <pc:sldMk cId="2874608006" sldId="2414"/>
            <ac:spMk id="75" creationId="{F560465E-582C-D94E-9EC3-DB094BA2DF59}"/>
          </ac:spMkLst>
        </pc:spChg>
        <pc:spChg chg="mod">
          <ac:chgData name="Stack Simplify" userId="30f9c473cae68561" providerId="LiveId" clId="{13EE3B05-7380-4C4B-BE19-18A1D8025BF2}" dt="2022-03-02T05:32:56.618" v="2544" actId="1076"/>
          <ac:spMkLst>
            <pc:docMk/>
            <pc:sldMk cId="2874608006" sldId="2414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5:41:48.307" v="2876" actId="1076"/>
          <ac:spMkLst>
            <pc:docMk/>
            <pc:sldMk cId="2874608006" sldId="2414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5:51:08.921" v="2905" actId="20577"/>
          <ac:spMkLst>
            <pc:docMk/>
            <pc:sldMk cId="2874608006" sldId="2414"/>
            <ac:spMk id="80" creationId="{01F786DC-3866-E445-8C8F-D184FE70E24A}"/>
          </ac:spMkLst>
        </pc:spChg>
        <pc:spChg chg="add mod">
          <ac:chgData name="Stack Simplify" userId="30f9c473cae68561" providerId="LiveId" clId="{13EE3B05-7380-4C4B-BE19-18A1D8025BF2}" dt="2022-03-02T05:43:49.846" v="2892" actId="207"/>
          <ac:spMkLst>
            <pc:docMk/>
            <pc:sldMk cId="2874608006" sldId="2414"/>
            <ac:spMk id="83" creationId="{8AE01C9B-B253-914B-9E3E-18E2A97EA0BA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4" creationId="{DF9A641D-970E-4248-BC0B-D5DA4D246403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7" creationId="{0A365E9D-E289-744C-BB43-549F74975A0B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8" creationId="{33CBDBF4-1B4A-8641-B32B-52DC814C8BB1}"/>
          </ac:spMkLst>
        </pc:spChg>
        <pc:spChg chg="add mod">
          <ac:chgData name="Stack Simplify" userId="30f9c473cae68561" providerId="LiveId" clId="{13EE3B05-7380-4C4B-BE19-18A1D8025BF2}" dt="2022-03-02T05:51:52.835" v="2917" actId="6549"/>
          <ac:spMkLst>
            <pc:docMk/>
            <pc:sldMk cId="2874608006" sldId="2414"/>
            <ac:spMk id="89" creationId="{CEB2E918-36B5-C041-B8DD-9980FD7AB5CC}"/>
          </ac:spMkLst>
        </pc:spChg>
        <pc:spChg chg="mod">
          <ac:chgData name="Stack Simplify" userId="30f9c473cae68561" providerId="LiveId" clId="{13EE3B05-7380-4C4B-BE19-18A1D8025BF2}" dt="2022-03-02T05:39:34.945" v="2762" actId="14100"/>
          <ac:spMkLst>
            <pc:docMk/>
            <pc:sldMk cId="2874608006" sldId="2414"/>
            <ac:spMk id="96" creationId="{E0B58FA3-6DB8-164C-A5C9-096BD05C5076}"/>
          </ac:spMkLst>
        </pc:sp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9" creationId="{989F395E-BCF9-424B-9CEE-DFD575FBFDC9}"/>
          </ac:picMkLst>
        </pc:picChg>
        <pc:picChg chg="del">
          <ac:chgData name="Stack Simplify" userId="30f9c473cae68561" providerId="LiveId" clId="{13EE3B05-7380-4C4B-BE19-18A1D8025BF2}" dt="2022-03-02T05:35:26.302" v="2626" actId="478"/>
          <ac:picMkLst>
            <pc:docMk/>
            <pc:sldMk cId="2874608006" sldId="2414"/>
            <ac:picMk id="24" creationId="{6D182BDB-D95E-4C43-866F-08FBC1A36BC8}"/>
          </ac:picMkLst>
        </pc:picChg>
        <pc:picChg chg="mod">
          <ac:chgData name="Stack Simplify" userId="30f9c473cae68561" providerId="LiveId" clId="{13EE3B05-7380-4C4B-BE19-18A1D8025BF2}" dt="2022-03-02T05:42:58.489" v="2887" actId="1076"/>
          <ac:picMkLst>
            <pc:docMk/>
            <pc:sldMk cId="2874608006" sldId="2414"/>
            <ac:picMk id="25" creationId="{B9A6B755-FEB4-A04E-A0F1-F23C0911745C}"/>
          </ac:picMkLst>
        </pc:picChg>
        <pc:picChg chg="mod">
          <ac:chgData name="Stack Simplify" userId="30f9c473cae68561" providerId="LiveId" clId="{13EE3B05-7380-4C4B-BE19-18A1D8025BF2}" dt="2022-03-02T05:42:58.489" v="2887" actId="1076"/>
          <ac:picMkLst>
            <pc:docMk/>
            <pc:sldMk cId="2874608006" sldId="2414"/>
            <ac:picMk id="26" creationId="{CE864656-9964-B84F-8B2F-0E3793AC0F72}"/>
          </ac:picMkLst>
        </pc:picChg>
        <pc:picChg chg="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37" creationId="{84CC1F70-FDAD-7245-889D-ED51BA43BC9B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4" creationId="{3E177A59-7F7F-3C41-A536-861D8600D638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5" creationId="{3A880BE0-8E90-7E4B-B67A-645599580509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7" creationId="{C9265F15-4048-4545-B26B-749C1B41BA6A}"/>
          </ac:picMkLst>
        </pc:picChg>
        <pc:picChg chg="del">
          <ac:chgData name="Stack Simplify" userId="30f9c473cae68561" providerId="LiveId" clId="{13EE3B05-7380-4C4B-BE19-18A1D8025BF2}" dt="2022-03-02T05:33:17.306" v="2556" actId="478"/>
          <ac:picMkLst>
            <pc:docMk/>
            <pc:sldMk cId="2874608006" sldId="2414"/>
            <ac:picMk id="52" creationId="{139B4F43-C2C5-4741-AADE-5ABA5B12367B}"/>
          </ac:picMkLst>
        </pc:picChg>
        <pc:picChg chg="del">
          <ac:chgData name="Stack Simplify" userId="30f9c473cae68561" providerId="LiveId" clId="{13EE3B05-7380-4C4B-BE19-18A1D8025BF2}" dt="2022-03-02T05:33:18.547" v="2558" actId="478"/>
          <ac:picMkLst>
            <pc:docMk/>
            <pc:sldMk cId="2874608006" sldId="2414"/>
            <ac:picMk id="53" creationId="{CC57E743-19F2-3C41-AA19-93BBC2C1CCCB}"/>
          </ac:picMkLst>
        </pc:picChg>
        <pc:picChg chg="del">
          <ac:chgData name="Stack Simplify" userId="30f9c473cae68561" providerId="LiveId" clId="{13EE3B05-7380-4C4B-BE19-18A1D8025BF2}" dt="2022-03-02T05:33:19.547" v="2560" actId="478"/>
          <ac:picMkLst>
            <pc:docMk/>
            <pc:sldMk cId="2874608006" sldId="2414"/>
            <ac:picMk id="54" creationId="{24E91034-C1D8-424C-8159-3DDCCE0CFBD8}"/>
          </ac:picMkLst>
        </pc:picChg>
        <pc:picChg chg="mod">
          <ac:chgData name="Stack Simplify" userId="30f9c473cae68561" providerId="LiveId" clId="{13EE3B05-7380-4C4B-BE19-18A1D8025BF2}" dt="2022-03-02T05:39:43.752" v="2764" actId="1076"/>
          <ac:picMkLst>
            <pc:docMk/>
            <pc:sldMk cId="2874608006" sldId="2414"/>
            <ac:picMk id="61" creationId="{A6296AF0-2DDD-DE41-B1E6-AED415AE66D0}"/>
          </ac:picMkLst>
        </pc:picChg>
        <pc:picChg chg="mod">
          <ac:chgData name="Stack Simplify" userId="30f9c473cae68561" providerId="LiveId" clId="{13EE3B05-7380-4C4B-BE19-18A1D8025BF2}" dt="2022-03-02T05:44:05.369" v="2894" actId="1076"/>
          <ac:picMkLst>
            <pc:docMk/>
            <pc:sldMk cId="2874608006" sldId="2414"/>
            <ac:picMk id="62" creationId="{B7D10600-8B74-E643-8C14-A34719CFDB5F}"/>
          </ac:picMkLst>
        </pc:picChg>
        <pc:picChg chg="add 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65" creationId="{A3A19F53-DDCC-C94F-A917-F0AEE40FBB6E}"/>
          </ac:picMkLst>
        </pc:picChg>
        <pc:picChg chg="del">
          <ac:chgData name="Stack Simplify" userId="30f9c473cae68561" providerId="LiveId" clId="{13EE3B05-7380-4C4B-BE19-18A1D8025BF2}" dt="2022-03-02T05:36:14.716" v="2637" actId="478"/>
          <ac:picMkLst>
            <pc:docMk/>
            <pc:sldMk cId="2874608006" sldId="2414"/>
            <ac:picMk id="66" creationId="{A33795B3-371D-B84F-A681-C03E7F374CF6}"/>
          </ac:picMkLst>
        </pc:picChg>
        <pc:picChg chg="del">
          <ac:chgData name="Stack Simplify" userId="30f9c473cae68561" providerId="LiveId" clId="{13EE3B05-7380-4C4B-BE19-18A1D8025BF2}" dt="2022-03-02T05:33:32.500" v="2563" actId="478"/>
          <ac:picMkLst>
            <pc:docMk/>
            <pc:sldMk cId="2874608006" sldId="2414"/>
            <ac:picMk id="68" creationId="{BBABEB89-38A2-A645-8603-2BEE987E5AEE}"/>
          </ac:picMkLst>
        </pc:picChg>
        <pc:picChg chg="add 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70" creationId="{93E9014A-2A2E-5F42-A188-1B10B4A857FE}"/>
          </ac:picMkLst>
        </pc:picChg>
        <pc:cxnChg chg="del mod">
          <ac:chgData name="Stack Simplify" userId="30f9c473cae68561" providerId="LiveId" clId="{13EE3B05-7380-4C4B-BE19-18A1D8025BF2}" dt="2022-03-02T05:32:38.718" v="2524" actId="478"/>
          <ac:cxnSpMkLst>
            <pc:docMk/>
            <pc:sldMk cId="2874608006" sldId="2414"/>
            <ac:cxnSpMk id="27" creationId="{731664FB-925A-784F-9449-38ECC90AD55E}"/>
          </ac:cxnSpMkLst>
        </pc:cxnChg>
        <pc:cxnChg chg="add mod">
          <ac:chgData name="Stack Simplify" userId="30f9c473cae68561" providerId="LiveId" clId="{13EE3B05-7380-4C4B-BE19-18A1D8025BF2}" dt="2022-03-02T05:43:30.602" v="2890" actId="692"/>
          <ac:cxnSpMkLst>
            <pc:docMk/>
            <pc:sldMk cId="2874608006" sldId="2414"/>
            <ac:cxnSpMk id="29" creationId="{B81A9D4A-FA81-5349-9A0A-F8C0B5313804}"/>
          </ac:cxnSpMkLst>
        </pc:cxnChg>
        <pc:cxnChg chg="del mod">
          <ac:chgData name="Stack Simplify" userId="30f9c473cae68561" providerId="LiveId" clId="{13EE3B05-7380-4C4B-BE19-18A1D8025BF2}" dt="2022-03-02T05:32:41.421" v="2526" actId="478"/>
          <ac:cxnSpMkLst>
            <pc:docMk/>
            <pc:sldMk cId="2874608006" sldId="2414"/>
            <ac:cxnSpMk id="30" creationId="{C816C219-3090-9447-93E4-5F4F18001CCE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33" creationId="{89843ADD-CA3E-E041-BB6E-77D39CB8624A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40" creationId="{49DC1939-0B8E-9243-A332-1398BBE5B88D}"/>
          </ac:cxnSpMkLst>
        </pc:cxnChg>
        <pc:cxnChg chg="del">
          <ac:chgData name="Stack Simplify" userId="30f9c473cae68561" providerId="LiveId" clId="{13EE3B05-7380-4C4B-BE19-18A1D8025BF2}" dt="2022-03-02T05:33:16.161" v="2554" actId="478"/>
          <ac:cxnSpMkLst>
            <pc:docMk/>
            <pc:sldMk cId="2874608006" sldId="2414"/>
            <ac:cxnSpMk id="48" creationId="{005115BF-FFFE-DE40-8FE2-7DFFBFD58049}"/>
          </ac:cxnSpMkLst>
        </pc:cxnChg>
        <pc:cxnChg chg="del">
          <ac:chgData name="Stack Simplify" userId="30f9c473cae68561" providerId="LiveId" clId="{13EE3B05-7380-4C4B-BE19-18A1D8025BF2}" dt="2022-03-02T05:33:15.530" v="2553" actId="478"/>
          <ac:cxnSpMkLst>
            <pc:docMk/>
            <pc:sldMk cId="2874608006" sldId="2414"/>
            <ac:cxnSpMk id="49" creationId="{F254576C-AB66-4844-9BE9-1A2145950E35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55" creationId="{A96B307F-E96B-E744-A957-0D4910461C0D}"/>
          </ac:cxnSpMkLst>
        </pc:cxnChg>
        <pc:cxnChg chg="del">
          <ac:chgData name="Stack Simplify" userId="30f9c473cae68561" providerId="LiveId" clId="{13EE3B05-7380-4C4B-BE19-18A1D8025BF2}" dt="2022-03-02T05:33:18.082" v="2557" actId="478"/>
          <ac:cxnSpMkLst>
            <pc:docMk/>
            <pc:sldMk cId="2874608006" sldId="2414"/>
            <ac:cxnSpMk id="56" creationId="{48AFDC14-4432-3946-BAD6-E6239676E0F6}"/>
          </ac:cxnSpMkLst>
        </pc:cxnChg>
        <pc:cxnChg chg="del">
          <ac:chgData name="Stack Simplify" userId="30f9c473cae68561" providerId="LiveId" clId="{13EE3B05-7380-4C4B-BE19-18A1D8025BF2}" dt="2022-03-02T05:35:26.302" v="2626" actId="478"/>
          <ac:cxnSpMkLst>
            <pc:docMk/>
            <pc:sldMk cId="2874608006" sldId="2414"/>
            <ac:cxnSpMk id="57" creationId="{8B3ED281-1B4D-B341-BD27-FE5806D68E6E}"/>
          </ac:cxnSpMkLst>
        </pc:cxnChg>
        <pc:cxnChg chg="del">
          <ac:chgData name="Stack Simplify" userId="30f9c473cae68561" providerId="LiveId" clId="{13EE3B05-7380-4C4B-BE19-18A1D8025BF2}" dt="2022-03-02T05:33:19.123" v="2559" actId="478"/>
          <ac:cxnSpMkLst>
            <pc:docMk/>
            <pc:sldMk cId="2874608006" sldId="2414"/>
            <ac:cxnSpMk id="58" creationId="{4166F4DD-4CB1-4646-94DF-E0C797B9A69D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63" creationId="{1E4057BA-A8E7-D44D-9C92-422E907A46E0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64" creationId="{B71CBBD1-E88A-194B-B672-BB9A4C825679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74" creationId="{6873460A-4D84-D74A-9AFF-F142485572EA}"/>
          </ac:cxnSpMkLst>
        </pc:cxnChg>
        <pc:cxnChg chg="del mod">
          <ac:chgData name="Stack Simplify" userId="30f9c473cae68561" providerId="LiveId" clId="{13EE3B05-7380-4C4B-BE19-18A1D8025BF2}" dt="2022-03-02T05:32:40.405" v="2525" actId="478"/>
          <ac:cxnSpMkLst>
            <pc:docMk/>
            <pc:sldMk cId="2874608006" sldId="2414"/>
            <ac:cxnSpMk id="76" creationId="{F2DD13A2-1DE0-4945-B354-6F73F0BC8D3F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77" creationId="{929406F4-0A4F-3046-AF78-6A9D39FC8673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86" creationId="{83FA90AF-93BE-2D4B-AD49-503CE6B01A7A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95" creationId="{8F22CCF0-484B-034E-9E5E-B6D3EDDEE006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3:57:51.375" v="5666" actId="20577"/>
        <pc:sldMkLst>
          <pc:docMk/>
          <pc:sldMk cId="4096029013" sldId="2415"/>
        </pc:sldMkLst>
        <pc:spChg chg="mod">
          <ac:chgData name="Stack Simplify" userId="30f9c473cae68561" providerId="LiveId" clId="{13EE3B05-7380-4C4B-BE19-18A1D8025BF2}" dt="2022-03-02T05:54:56.029" v="2982" actId="20577"/>
          <ac:spMkLst>
            <pc:docMk/>
            <pc:sldMk cId="4096029013" sldId="2415"/>
            <ac:spMk id="4" creationId="{E297FC0C-19FC-6B4B-84AB-24B0A80460A7}"/>
          </ac:spMkLst>
        </pc:spChg>
        <pc:spChg chg="add mod">
          <ac:chgData name="Stack Simplify" userId="30f9c473cae68561" providerId="LiveId" clId="{13EE3B05-7380-4C4B-BE19-18A1D8025BF2}" dt="2022-03-02T05:56:07.191" v="3002" actId="1076"/>
          <ac:spMkLst>
            <pc:docMk/>
            <pc:sldMk cId="4096029013" sldId="2415"/>
            <ac:spMk id="46" creationId="{F30EFC76-EFBC-2247-A898-A6BD2A2C0C5C}"/>
          </ac:spMkLst>
        </pc:spChg>
        <pc:spChg chg="add mod">
          <ac:chgData name="Stack Simplify" userId="30f9c473cae68561" providerId="LiveId" clId="{13EE3B05-7380-4C4B-BE19-18A1D8025BF2}" dt="2022-03-02T06:00:35.667" v="3136" actId="207"/>
          <ac:spMkLst>
            <pc:docMk/>
            <pc:sldMk cId="4096029013" sldId="2415"/>
            <ac:spMk id="47" creationId="{71F4A95E-C4AC-1347-A8E0-32FEFAE0BD72}"/>
          </ac:spMkLst>
        </pc:spChg>
        <pc:spChg chg="add mod">
          <ac:chgData name="Stack Simplify" userId="30f9c473cae68561" providerId="LiveId" clId="{13EE3B05-7380-4C4B-BE19-18A1D8025BF2}" dt="2022-03-02T05:56:41.753" v="3031"/>
          <ac:spMkLst>
            <pc:docMk/>
            <pc:sldMk cId="4096029013" sldId="2415"/>
            <ac:spMk id="48" creationId="{C358C037-5B16-5647-B5DC-7FF2D4A31CF0}"/>
          </ac:spMkLst>
        </pc:spChg>
        <pc:spChg chg="add mod">
          <ac:chgData name="Stack Simplify" userId="30f9c473cae68561" providerId="LiveId" clId="{13EE3B05-7380-4C4B-BE19-18A1D8025BF2}" dt="2022-03-02T06:00:39.238" v="3137" actId="207"/>
          <ac:spMkLst>
            <pc:docMk/>
            <pc:sldMk cId="4096029013" sldId="2415"/>
            <ac:spMk id="49" creationId="{9E8438EC-1B56-1A4B-9E21-FF55087B0F3C}"/>
          </ac:spMkLst>
        </pc:spChg>
        <pc:spChg chg="add del mod">
          <ac:chgData name="Stack Simplify" userId="30f9c473cae68561" providerId="LiveId" clId="{13EE3B05-7380-4C4B-BE19-18A1D8025BF2}" dt="2022-03-02T05:57:17.959" v="3040" actId="478"/>
          <ac:spMkLst>
            <pc:docMk/>
            <pc:sldMk cId="4096029013" sldId="2415"/>
            <ac:spMk id="51" creationId="{5247C6AA-A0F6-014B-A1F8-06EA5B983D37}"/>
          </ac:spMkLst>
        </pc:spChg>
        <pc:spChg chg="add mod">
          <ac:chgData name="Stack Simplify" userId="30f9c473cae68561" providerId="LiveId" clId="{13EE3B05-7380-4C4B-BE19-18A1D8025BF2}" dt="2022-03-03T03:57:51.375" v="5666" actId="20577"/>
          <ac:spMkLst>
            <pc:docMk/>
            <pc:sldMk cId="4096029013" sldId="2415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3" creationId="{3D00C28C-082D-AE4D-81E8-FD944B00FF0A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4" creationId="{FC67FC04-569E-DD48-8F80-D87F93D5678D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6" creationId="{56C650E4-8AE3-5D44-88B3-2E62F833AC0C}"/>
          </ac:spMkLst>
        </pc:spChg>
        <pc:spChg chg="add mod">
          <ac:chgData name="Stack Simplify" userId="30f9c473cae68561" providerId="LiveId" clId="{13EE3B05-7380-4C4B-BE19-18A1D8025BF2}" dt="2022-03-02T08:27:05.108" v="3876" actId="207"/>
          <ac:spMkLst>
            <pc:docMk/>
            <pc:sldMk cId="4096029013" sldId="2415"/>
            <ac:spMk id="58" creationId="{11E3DEAE-5F97-2F49-9808-5AABC94A0DDA}"/>
          </ac:spMkLst>
        </pc:spChg>
        <pc:spChg chg="mod">
          <ac:chgData name="Stack Simplify" userId="30f9c473cae68561" providerId="LiveId" clId="{13EE3B05-7380-4C4B-BE19-18A1D8025BF2}" dt="2022-03-02T05:57:49.483" v="3057" actId="14100"/>
          <ac:spMkLst>
            <pc:docMk/>
            <pc:sldMk cId="4096029013" sldId="2415"/>
            <ac:spMk id="67" creationId="{520F8EED-D73B-2E45-8E23-93DA6481310F}"/>
          </ac:spMkLst>
        </pc:spChg>
        <pc:spChg chg="mod">
          <ac:chgData name="Stack Simplify" userId="30f9c473cae68561" providerId="LiveId" clId="{13EE3B05-7380-4C4B-BE19-18A1D8025BF2}" dt="2022-03-02T05:57:34.076" v="3051" actId="6549"/>
          <ac:spMkLst>
            <pc:docMk/>
            <pc:sldMk cId="4096029013" sldId="2415"/>
            <ac:spMk id="83" creationId="{8AE01C9B-B253-914B-9E3E-18E2A97EA0BA}"/>
          </ac:spMkLst>
        </pc:spChg>
        <pc:spChg chg="mod">
          <ac:chgData name="Stack Simplify" userId="30f9c473cae68561" providerId="LiveId" clId="{13EE3B05-7380-4C4B-BE19-18A1D8025BF2}" dt="2022-03-02T05:57:51.992" v="3058" actId="14100"/>
          <ac:spMkLst>
            <pc:docMk/>
            <pc:sldMk cId="4096029013" sldId="2415"/>
            <ac:spMk id="96" creationId="{E0B58FA3-6DB8-164C-A5C9-096BD05C5076}"/>
          </ac:spMkLst>
        </pc:spChg>
        <pc:picChg chg="add mod">
          <ac:chgData name="Stack Simplify" userId="30f9c473cae68561" providerId="LiveId" clId="{13EE3B05-7380-4C4B-BE19-18A1D8025BF2}" dt="2022-03-02T08:24:45.689" v="3821" actId="1076"/>
          <ac:picMkLst>
            <pc:docMk/>
            <pc:sldMk cId="4096029013" sldId="2415"/>
            <ac:picMk id="57" creationId="{8C4818E3-C51C-5F45-BDCD-7EE56A24D2A9}"/>
          </ac:picMkLst>
        </pc:picChg>
        <pc:cxnChg chg="mod">
          <ac:chgData name="Stack Simplify" userId="30f9c473cae68561" providerId="LiveId" clId="{13EE3B05-7380-4C4B-BE19-18A1D8025BF2}" dt="2022-03-02T05:57:49.483" v="3057" actId="14100"/>
          <ac:cxnSpMkLst>
            <pc:docMk/>
            <pc:sldMk cId="4096029013" sldId="2415"/>
            <ac:cxnSpMk id="29" creationId="{B81A9D4A-FA81-5349-9A0A-F8C0B5313804}"/>
          </ac:cxnSpMkLst>
        </pc:cxnChg>
      </pc:sldChg>
      <pc:sldChg chg="addSp delSp modSp new mod">
        <pc:chgData name="Stack Simplify" userId="30f9c473cae68561" providerId="LiveId" clId="{13EE3B05-7380-4C4B-BE19-18A1D8025BF2}" dt="2022-03-02T08:29:40.647" v="3932" actId="207"/>
        <pc:sldMkLst>
          <pc:docMk/>
          <pc:sldMk cId="1599073714" sldId="2416"/>
        </pc:sldMkLst>
        <pc:spChg chg="del">
          <ac:chgData name="Stack Simplify" userId="30f9c473cae68561" providerId="LiveId" clId="{13EE3B05-7380-4C4B-BE19-18A1D8025BF2}" dt="2022-03-02T06:11:57.239" v="3394" actId="478"/>
          <ac:spMkLst>
            <pc:docMk/>
            <pc:sldMk cId="1599073714" sldId="2416"/>
            <ac:spMk id="3" creationId="{CAABE299-55F8-F94E-80B2-68E563415B8C}"/>
          </ac:spMkLst>
        </pc:spChg>
        <pc:spChg chg="mod">
          <ac:chgData name="Stack Simplify" userId="30f9c473cae68561" providerId="LiveId" clId="{13EE3B05-7380-4C4B-BE19-18A1D8025BF2}" dt="2022-03-02T08:29:40.647" v="3932" actId="207"/>
          <ac:spMkLst>
            <pc:docMk/>
            <pc:sldMk cId="1599073714" sldId="2416"/>
            <ac:spMk id="4" creationId="{52521E33-19ED-2E4E-8F3B-F2B1939DDF57}"/>
          </ac:spMkLst>
        </pc:spChg>
        <pc:picChg chg="add mod">
          <ac:chgData name="Stack Simplify" userId="30f9c473cae68561" providerId="LiveId" clId="{13EE3B05-7380-4C4B-BE19-18A1D8025BF2}" dt="2022-03-02T06:12:23.966" v="3418" actId="692"/>
          <ac:picMkLst>
            <pc:docMk/>
            <pc:sldMk cId="1599073714" sldId="2416"/>
            <ac:picMk id="5" creationId="{0DA1D5CF-07F1-AD47-80CD-D4AE897F98E8}"/>
          </ac:picMkLst>
        </pc:picChg>
      </pc:sldChg>
      <pc:sldChg chg="addSp delSp modSp new mod">
        <pc:chgData name="Stack Simplify" userId="30f9c473cae68561" providerId="LiveId" clId="{13EE3B05-7380-4C4B-BE19-18A1D8025BF2}" dt="2022-03-02T08:29:50.630" v="3934"/>
        <pc:sldMkLst>
          <pc:docMk/>
          <pc:sldMk cId="431784851" sldId="2417"/>
        </pc:sldMkLst>
        <pc:spChg chg="del">
          <ac:chgData name="Stack Simplify" userId="30f9c473cae68561" providerId="LiveId" clId="{13EE3B05-7380-4C4B-BE19-18A1D8025BF2}" dt="2022-03-02T06:12:56.266" v="3420"/>
          <ac:spMkLst>
            <pc:docMk/>
            <pc:sldMk cId="431784851" sldId="2417"/>
            <ac:spMk id="3" creationId="{C004CD79-E8B4-E64D-A384-2FCBC3020F30}"/>
          </ac:spMkLst>
        </pc:spChg>
        <pc:spChg chg="mod">
          <ac:chgData name="Stack Simplify" userId="30f9c473cae68561" providerId="LiveId" clId="{13EE3B05-7380-4C4B-BE19-18A1D8025BF2}" dt="2022-03-02T08:29:50.630" v="3934"/>
          <ac:spMkLst>
            <pc:docMk/>
            <pc:sldMk cId="431784851" sldId="2417"/>
            <ac:spMk id="4" creationId="{021A7089-3A53-5247-A2A8-09409986DBE6}"/>
          </ac:spMkLst>
        </pc:spChg>
        <pc:spChg chg="add del mod">
          <ac:chgData name="Stack Simplify" userId="30f9c473cae68561" providerId="LiveId" clId="{13EE3B05-7380-4C4B-BE19-18A1D8025BF2}" dt="2022-03-02T06:14:29.744" v="3441" actId="478"/>
          <ac:spMkLst>
            <pc:docMk/>
            <pc:sldMk cId="431784851" sldId="2417"/>
            <ac:spMk id="7" creationId="{C5BA6F21-1892-1642-8632-29F132F2EEB1}"/>
          </ac:spMkLst>
        </pc:spChg>
        <pc:picChg chg="add del mod">
          <ac:chgData name="Stack Simplify" userId="30f9c473cae68561" providerId="LiveId" clId="{13EE3B05-7380-4C4B-BE19-18A1D8025BF2}" dt="2022-03-02T06:13:06.329" v="3439" actId="478"/>
          <ac:picMkLst>
            <pc:docMk/>
            <pc:sldMk cId="431784851" sldId="2417"/>
            <ac:picMk id="5" creationId="{4AAA22A8-A646-C646-9616-43A162068770}"/>
          </ac:picMkLst>
        </pc:picChg>
        <pc:picChg chg="add mod">
          <ac:chgData name="Stack Simplify" userId="30f9c473cae68561" providerId="LiveId" clId="{13EE3B05-7380-4C4B-BE19-18A1D8025BF2}" dt="2022-03-02T06:14:33.791" v="3443" actId="1076"/>
          <ac:picMkLst>
            <pc:docMk/>
            <pc:sldMk cId="431784851" sldId="2417"/>
            <ac:picMk id="8" creationId="{98A9B44A-F7B9-E142-B4A0-B7C928517E88}"/>
          </ac:picMkLst>
        </pc:picChg>
      </pc:sldChg>
      <pc:sldChg chg="addSp delSp modSp new mod">
        <pc:chgData name="Stack Simplify" userId="30f9c473cae68561" providerId="LiveId" clId="{13EE3B05-7380-4C4B-BE19-18A1D8025BF2}" dt="2022-03-02T08:29:44.644" v="3933"/>
        <pc:sldMkLst>
          <pc:docMk/>
          <pc:sldMk cId="2928207667" sldId="2418"/>
        </pc:sldMkLst>
        <pc:spChg chg="del">
          <ac:chgData name="Stack Simplify" userId="30f9c473cae68561" providerId="LiveId" clId="{13EE3B05-7380-4C4B-BE19-18A1D8025BF2}" dt="2022-03-02T06:15:51.880" v="3469" actId="478"/>
          <ac:spMkLst>
            <pc:docMk/>
            <pc:sldMk cId="2928207667" sldId="2418"/>
            <ac:spMk id="3" creationId="{B1665EBF-3650-274A-B457-C977B736A7EE}"/>
          </ac:spMkLst>
        </pc:spChg>
        <pc:spChg chg="mod">
          <ac:chgData name="Stack Simplify" userId="30f9c473cae68561" providerId="LiveId" clId="{13EE3B05-7380-4C4B-BE19-18A1D8025BF2}" dt="2022-03-02T08:29:44.644" v="3933"/>
          <ac:spMkLst>
            <pc:docMk/>
            <pc:sldMk cId="2928207667" sldId="2418"/>
            <ac:spMk id="4" creationId="{E8E78603-5FE7-C748-9D55-E7D2A350BD78}"/>
          </ac:spMkLst>
        </pc:spChg>
        <pc:picChg chg="add mod">
          <ac:chgData name="Stack Simplify" userId="30f9c473cae68561" providerId="LiveId" clId="{13EE3B05-7380-4C4B-BE19-18A1D8025BF2}" dt="2022-03-02T06:15:49.739" v="3468" actId="1076"/>
          <ac:picMkLst>
            <pc:docMk/>
            <pc:sldMk cId="2928207667" sldId="2418"/>
            <ac:picMk id="5" creationId="{34EBF6B7-F578-A043-87E0-3AF5AF553DB0}"/>
          </ac:picMkLst>
        </pc:picChg>
      </pc:sldChg>
      <pc:sldChg chg="addSp delSp modSp new mod">
        <pc:chgData name="Stack Simplify" userId="30f9c473cae68561" providerId="LiveId" clId="{13EE3B05-7380-4C4B-BE19-18A1D8025BF2}" dt="2022-03-02T08:30:10.295" v="3962" actId="20577"/>
        <pc:sldMkLst>
          <pc:docMk/>
          <pc:sldMk cId="1451729492" sldId="2419"/>
        </pc:sldMkLst>
        <pc:spChg chg="del">
          <ac:chgData name="Stack Simplify" userId="30f9c473cae68561" providerId="LiveId" clId="{13EE3B05-7380-4C4B-BE19-18A1D8025BF2}" dt="2022-03-02T06:22:20.438" v="3501" actId="478"/>
          <ac:spMkLst>
            <pc:docMk/>
            <pc:sldMk cId="1451729492" sldId="2419"/>
            <ac:spMk id="3" creationId="{27E7C1C6-8BEB-3048-875D-F0FD67862715}"/>
          </ac:spMkLst>
        </pc:spChg>
        <pc:spChg chg="mod">
          <ac:chgData name="Stack Simplify" userId="30f9c473cae68561" providerId="LiveId" clId="{13EE3B05-7380-4C4B-BE19-18A1D8025BF2}" dt="2022-03-02T08:30:10.295" v="3962" actId="20577"/>
          <ac:spMkLst>
            <pc:docMk/>
            <pc:sldMk cId="1451729492" sldId="2419"/>
            <ac:spMk id="4" creationId="{6700D637-7EF5-7742-BF26-0B7039C4B72F}"/>
          </ac:spMkLst>
        </pc:spChg>
        <pc:picChg chg="add del mod">
          <ac:chgData name="Stack Simplify" userId="30f9c473cae68561" providerId="LiveId" clId="{13EE3B05-7380-4C4B-BE19-18A1D8025BF2}" dt="2022-03-02T06:20:57.506" v="3496" actId="478"/>
          <ac:picMkLst>
            <pc:docMk/>
            <pc:sldMk cId="1451729492" sldId="2419"/>
            <ac:picMk id="5" creationId="{BB64A50E-2517-A948-B17D-E835FCEBB077}"/>
          </ac:picMkLst>
        </pc:picChg>
        <pc:picChg chg="add mod">
          <ac:chgData name="Stack Simplify" userId="30f9c473cae68561" providerId="LiveId" clId="{13EE3B05-7380-4C4B-BE19-18A1D8025BF2}" dt="2022-03-02T06:22:23.587" v="3502" actId="1076"/>
          <ac:picMkLst>
            <pc:docMk/>
            <pc:sldMk cId="1451729492" sldId="2419"/>
            <ac:picMk id="6" creationId="{3411C7F6-F5DD-9E4C-8D1D-4EA30C545192}"/>
          </ac:picMkLst>
        </pc:picChg>
      </pc:sldChg>
      <pc:sldChg chg="modSp add mod">
        <pc:chgData name="Stack Simplify" userId="30f9c473cae68561" providerId="LiveId" clId="{13EE3B05-7380-4C4B-BE19-18A1D8025BF2}" dt="2022-03-02T08:10:02.772" v="3518" actId="20577"/>
        <pc:sldMkLst>
          <pc:docMk/>
          <pc:sldMk cId="1341510132" sldId="2420"/>
        </pc:sldMkLst>
        <pc:spChg chg="mod">
          <ac:chgData name="Stack Simplify" userId="30f9c473cae68561" providerId="LiveId" clId="{13EE3B05-7380-4C4B-BE19-18A1D8025BF2}" dt="2022-03-02T08:10:02.772" v="3518" actId="20577"/>
          <ac:spMkLst>
            <pc:docMk/>
            <pc:sldMk cId="1341510132" sldId="2420"/>
            <ac:spMk id="8" creationId="{09329F3B-B988-4BA0-9BEA-4847C35EA442}"/>
          </ac:spMkLst>
        </pc:spChg>
      </pc:sldChg>
      <pc:sldChg chg="addSp delSp modSp add mod modAnim">
        <pc:chgData name="Stack Simplify" userId="30f9c473cae68561" providerId="LiveId" clId="{13EE3B05-7380-4C4B-BE19-18A1D8025BF2}" dt="2022-03-03T04:37:25.777" v="5723" actId="255"/>
        <pc:sldMkLst>
          <pc:docMk/>
          <pc:sldMk cId="2191484043" sldId="2421"/>
        </pc:sldMkLst>
        <pc:spChg chg="mod">
          <ac:chgData name="Stack Simplify" userId="30f9c473cae68561" providerId="LiveId" clId="{13EE3B05-7380-4C4B-BE19-18A1D8025BF2}" dt="2022-03-02T08:23:55.388" v="3815" actId="20577"/>
          <ac:spMkLst>
            <pc:docMk/>
            <pc:sldMk cId="2191484043" sldId="2421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8:21:23.191" v="3727" actId="14100"/>
          <ac:spMkLst>
            <pc:docMk/>
            <pc:sldMk cId="2191484043" sldId="2421"/>
            <ac:spMk id="16" creationId="{181FFEF3-9B8C-D14A-A426-89FCE4EE780B}"/>
          </ac:spMkLst>
        </pc:spChg>
        <pc:spChg chg="mod">
          <ac:chgData name="Stack Simplify" userId="30f9c473cae68561" providerId="LiveId" clId="{13EE3B05-7380-4C4B-BE19-18A1D8025BF2}" dt="2022-03-03T04:37:21.073" v="5722" actId="255"/>
          <ac:spMkLst>
            <pc:docMk/>
            <pc:sldMk cId="2191484043" sldId="2421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3T04:37:25.777" v="5723" actId="255"/>
          <ac:spMkLst>
            <pc:docMk/>
            <pc:sldMk cId="2191484043" sldId="2421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03.043" v="5676" actId="20577"/>
          <ac:spMkLst>
            <pc:docMk/>
            <pc:sldMk cId="2191484043" sldId="2421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8:14:01.377" v="3576" actId="1076"/>
          <ac:spMkLst>
            <pc:docMk/>
            <pc:sldMk cId="2191484043" sldId="2421"/>
            <ac:spMk id="57" creationId="{9EA3F097-79C2-EF40-9AED-9BEF4E08D54A}"/>
          </ac:spMkLst>
        </pc:spChg>
        <pc:spChg chg="add mod">
          <ac:chgData name="Stack Simplify" userId="30f9c473cae68561" providerId="LiveId" clId="{13EE3B05-7380-4C4B-BE19-18A1D8025BF2}" dt="2022-03-02T08:14:01.377" v="3576" actId="1076"/>
          <ac:spMkLst>
            <pc:docMk/>
            <pc:sldMk cId="2191484043" sldId="2421"/>
            <ac:spMk id="60" creationId="{EBBAA6FD-2622-A142-96BE-52902158FA81}"/>
          </ac:spMkLst>
        </pc:spChg>
        <pc:spChg chg="add mod">
          <ac:chgData name="Stack Simplify" userId="30f9c473cae68561" providerId="LiveId" clId="{13EE3B05-7380-4C4B-BE19-18A1D8025BF2}" dt="2022-03-02T08:20:36.691" v="3697" actId="207"/>
          <ac:spMkLst>
            <pc:docMk/>
            <pc:sldMk cId="2191484043" sldId="2421"/>
            <ac:spMk id="71" creationId="{91305B90-E00A-244A-AA57-EA4F740B7FFE}"/>
          </ac:spMkLst>
        </pc:spChg>
        <pc:spChg chg="add mod">
          <ac:chgData name="Stack Simplify" userId="30f9c473cae68561" providerId="LiveId" clId="{13EE3B05-7380-4C4B-BE19-18A1D8025BF2}" dt="2022-03-02T08:20:41.273" v="3698" actId="14100"/>
          <ac:spMkLst>
            <pc:docMk/>
            <pc:sldMk cId="2191484043" sldId="2421"/>
            <ac:spMk id="73" creationId="{5A59C49E-A66B-654D-A687-43D30E69F939}"/>
          </ac:spMkLst>
        </pc:spChg>
        <pc:spChg chg="add del mod">
          <ac:chgData name="Stack Simplify" userId="30f9c473cae68561" providerId="LiveId" clId="{13EE3B05-7380-4C4B-BE19-18A1D8025BF2}" dt="2022-03-02T08:17:32.640" v="3647" actId="478"/>
          <ac:spMkLst>
            <pc:docMk/>
            <pc:sldMk cId="2191484043" sldId="2421"/>
            <ac:spMk id="75" creationId="{B1CB0229-80DA-9047-AB98-8E197F5BC8B6}"/>
          </ac:spMkLst>
        </pc:spChg>
        <pc:spChg chg="mod">
          <ac:chgData name="Stack Simplify" userId="30f9c473cae68561" providerId="LiveId" clId="{13EE3B05-7380-4C4B-BE19-18A1D8025BF2}" dt="2022-03-02T08:20:52.064" v="3700" actId="1076"/>
          <ac:spMkLst>
            <pc:docMk/>
            <pc:sldMk cId="2191484043" sldId="2421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8:21:39.326" v="3731" actId="1076"/>
          <ac:spMkLst>
            <pc:docMk/>
            <pc:sldMk cId="2191484043" sldId="2421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9:25:47.673" v="4588" actId="1076"/>
          <ac:spMkLst>
            <pc:docMk/>
            <pc:sldMk cId="2191484043" sldId="2421"/>
            <ac:spMk id="82" creationId="{0540D489-C30D-A84B-AE55-D9C559440D9E}"/>
          </ac:spMkLst>
        </pc:spChg>
        <pc:spChg chg="mod">
          <ac:chgData name="Stack Simplify" userId="30f9c473cae68561" providerId="LiveId" clId="{13EE3B05-7380-4C4B-BE19-18A1D8025BF2}" dt="2022-03-02T08:22:56.598" v="3775" actId="1076"/>
          <ac:spMkLst>
            <pc:docMk/>
            <pc:sldMk cId="2191484043" sldId="2421"/>
            <ac:spMk id="85" creationId="{CA1851A9-F54B-B04F-8EA8-2E09B1F6727B}"/>
          </ac:spMkLst>
        </pc:spChg>
        <pc:spChg chg="mod">
          <ac:chgData name="Stack Simplify" userId="30f9c473cae68561" providerId="LiveId" clId="{13EE3B05-7380-4C4B-BE19-18A1D8025BF2}" dt="2022-03-02T08:21:27.127" v="3729" actId="1076"/>
          <ac:spMkLst>
            <pc:docMk/>
            <pc:sldMk cId="2191484043" sldId="2421"/>
            <ac:spMk id="89" creationId="{CEB2E918-36B5-C041-B8DD-9980FD7AB5CC}"/>
          </ac:spMkLst>
        </pc:spChg>
        <pc:spChg chg="mod">
          <ac:chgData name="Stack Simplify" userId="30f9c473cae68561" providerId="LiveId" clId="{13EE3B05-7380-4C4B-BE19-18A1D8025BF2}" dt="2022-03-02T08:12:20.154" v="3528" actId="14100"/>
          <ac:spMkLst>
            <pc:docMk/>
            <pc:sldMk cId="2191484043" sldId="2421"/>
            <ac:spMk id="96" creationId="{E0B58FA3-6DB8-164C-A5C9-096BD05C5076}"/>
          </ac:spMkLst>
        </pc:spChg>
        <pc:spChg chg="add mod">
          <ac:chgData name="Stack Simplify" userId="30f9c473cae68561" providerId="LiveId" clId="{13EE3B05-7380-4C4B-BE19-18A1D8025BF2}" dt="2022-03-02T08:26:29.919" v="3872" actId="20577"/>
          <ac:spMkLst>
            <pc:docMk/>
            <pc:sldMk cId="2191484043" sldId="2421"/>
            <ac:spMk id="106" creationId="{3B53764F-75CB-D940-85DB-B6F4075166D8}"/>
          </ac:spMkLst>
        </pc:spChg>
        <pc:spChg chg="add mod">
          <ac:chgData name="Stack Simplify" userId="30f9c473cae68561" providerId="LiveId" clId="{13EE3B05-7380-4C4B-BE19-18A1D8025BF2}" dt="2022-03-02T08:23:35.903" v="3799" actId="207"/>
          <ac:spMkLst>
            <pc:docMk/>
            <pc:sldMk cId="2191484043" sldId="2421"/>
            <ac:spMk id="109" creationId="{81B68043-E970-8640-886E-EBB67E228650}"/>
          </ac:spMkLst>
        </pc:spChg>
        <pc:spChg chg="add mod">
          <ac:chgData name="Stack Simplify" userId="30f9c473cae68561" providerId="LiveId" clId="{13EE3B05-7380-4C4B-BE19-18A1D8025BF2}" dt="2022-03-02T08:26:57.769" v="3875" actId="207"/>
          <ac:spMkLst>
            <pc:docMk/>
            <pc:sldMk cId="2191484043" sldId="2421"/>
            <ac:spMk id="111" creationId="{A5C48036-E22C-7F4B-973D-DB8973A7FA19}"/>
          </ac:spMkLst>
        </pc:sp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9" creationId="{989F395E-BCF9-424B-9CEE-DFD575FBFDC9}"/>
          </ac:picMkLst>
        </pc:picChg>
        <pc:picChg chg="mod">
          <ac:chgData name="Stack Simplify" userId="30f9c473cae68561" providerId="LiveId" clId="{13EE3B05-7380-4C4B-BE19-18A1D8025BF2}" dt="2022-03-02T09:25:47.673" v="4588" actId="1076"/>
          <ac:picMkLst>
            <pc:docMk/>
            <pc:sldMk cId="2191484043" sldId="2421"/>
            <ac:picMk id="35" creationId="{6039D5A1-263D-4948-A671-4B52F1031B7D}"/>
          </ac:picMkLst>
        </pc:picChg>
        <pc:picChg chg="add mod">
          <ac:chgData name="Stack Simplify" userId="30f9c473cae68561" providerId="LiveId" clId="{13EE3B05-7380-4C4B-BE19-18A1D8025BF2}" dt="2022-03-02T08:14:01.377" v="3576" actId="1076"/>
          <ac:picMkLst>
            <pc:docMk/>
            <pc:sldMk cId="2191484043" sldId="2421"/>
            <ac:picMk id="58" creationId="{CD9E2130-4299-1E42-8A32-D89B47152E89}"/>
          </ac:picMkLst>
        </pc:picChg>
        <pc:picChg chg="add del mod">
          <ac:chgData name="Stack Simplify" userId="30f9c473cae68561" providerId="LiveId" clId="{13EE3B05-7380-4C4B-BE19-18A1D8025BF2}" dt="2022-03-02T08:15:00.878" v="3593" actId="478"/>
          <ac:picMkLst>
            <pc:docMk/>
            <pc:sldMk cId="2191484043" sldId="2421"/>
            <ac:picMk id="68" creationId="{AF63B6BA-45F3-E941-95CA-160E663CE065}"/>
          </ac:picMkLst>
        </pc:picChg>
        <pc:picChg chg="add del mod">
          <ac:chgData name="Stack Simplify" userId="30f9c473cae68561" providerId="LiveId" clId="{13EE3B05-7380-4C4B-BE19-18A1D8025BF2}" dt="2022-03-02T08:15:00.878" v="3593" actId="478"/>
          <ac:picMkLst>
            <pc:docMk/>
            <pc:sldMk cId="2191484043" sldId="2421"/>
            <ac:picMk id="74" creationId="{05032961-AC9F-3D42-99C4-EFC21D50665F}"/>
          </ac:picMkLst>
        </pc:picChg>
        <pc:picChg chg="add mod">
          <ac:chgData name="Stack Simplify" userId="30f9c473cae68561" providerId="LiveId" clId="{13EE3B05-7380-4C4B-BE19-18A1D8025BF2}" dt="2022-03-02T08:20:26.936" v="3695" actId="1035"/>
          <ac:picMkLst>
            <pc:docMk/>
            <pc:sldMk cId="2191484043" sldId="2421"/>
            <ac:picMk id="76" creationId="{07F1C6A5-578E-924D-B860-394B45D85DE9}"/>
          </ac:picMkLst>
        </pc:picChg>
        <pc:picChg chg="add mod">
          <ac:chgData name="Stack Simplify" userId="30f9c473cae68561" providerId="LiveId" clId="{13EE3B05-7380-4C4B-BE19-18A1D8025BF2}" dt="2022-03-02T08:20:26.936" v="3695" actId="1035"/>
          <ac:picMkLst>
            <pc:docMk/>
            <pc:sldMk cId="2191484043" sldId="2421"/>
            <ac:picMk id="77" creationId="{2CA472C2-427F-4B40-B08E-153E9D9E7552}"/>
          </ac:picMkLst>
        </pc:picChg>
        <pc:picChg chg="mod">
          <ac:chgData name="Stack Simplify" userId="30f9c473cae68561" providerId="LiveId" clId="{13EE3B05-7380-4C4B-BE19-18A1D8025BF2}" dt="2022-03-02T08:21:04.172" v="3723" actId="1036"/>
          <ac:picMkLst>
            <pc:docMk/>
            <pc:sldMk cId="2191484043" sldId="2421"/>
            <ac:picMk id="81" creationId="{98318062-545D-504A-BB42-F8C74683D514}"/>
          </ac:picMkLst>
        </pc:picChg>
        <pc:picChg chg="add mod">
          <ac:chgData name="Stack Simplify" userId="30f9c473cae68561" providerId="LiveId" clId="{13EE3B05-7380-4C4B-BE19-18A1D8025BF2}" dt="2022-03-02T08:25:08.385" v="3837"/>
          <ac:picMkLst>
            <pc:docMk/>
            <pc:sldMk cId="2191484043" sldId="2421"/>
            <ac:picMk id="110" creationId="{0FECD179-42FB-5A42-9F59-F37A13E3A163}"/>
          </ac:picMkLst>
        </pc:picChg>
        <pc:cxnChg chg="add mod">
          <ac:chgData name="Stack Simplify" userId="30f9c473cae68561" providerId="LiveId" clId="{13EE3B05-7380-4C4B-BE19-18A1D8025BF2}" dt="2022-03-02T09:25:47.673" v="4588" actId="1076"/>
          <ac:cxnSpMkLst>
            <pc:docMk/>
            <pc:sldMk cId="2191484043" sldId="2421"/>
            <ac:cxnSpMk id="22" creationId="{133198DE-A195-E946-ACC8-18140922D19E}"/>
          </ac:cxnSpMkLst>
        </pc:cxnChg>
        <pc:cxnChg chg="add mod">
          <ac:chgData name="Stack Simplify" userId="30f9c473cae68561" providerId="LiveId" clId="{13EE3B05-7380-4C4B-BE19-18A1D8025BF2}" dt="2022-03-02T08:22:52.324" v="3774" actId="14100"/>
          <ac:cxnSpMkLst>
            <pc:docMk/>
            <pc:sldMk cId="2191484043" sldId="2421"/>
            <ac:cxnSpMk id="36" creationId="{0E0F6D70-3611-1643-AA56-79EDC2AB8780}"/>
          </ac:cxnSpMkLst>
        </pc:cxnChg>
        <pc:cxnChg chg="add mod">
          <ac:chgData name="Stack Simplify" userId="30f9c473cae68561" providerId="LiveId" clId="{13EE3B05-7380-4C4B-BE19-18A1D8025BF2}" dt="2022-03-02T08:22:09.789" v="3735" actId="14100"/>
          <ac:cxnSpMkLst>
            <pc:docMk/>
            <pc:sldMk cId="2191484043" sldId="2421"/>
            <ac:cxnSpMk id="50" creationId="{F620CE1F-A20F-BD4F-BD07-EA4E43DCE782}"/>
          </ac:cxnSpMkLst>
        </pc:cxnChg>
        <pc:cxnChg chg="mod">
          <ac:chgData name="Stack Simplify" userId="30f9c473cae68561" providerId="LiveId" clId="{13EE3B05-7380-4C4B-BE19-18A1D8025BF2}" dt="2022-03-02T08:20:58.413" v="3715" actId="1036"/>
          <ac:cxnSpMkLst>
            <pc:docMk/>
            <pc:sldMk cId="2191484043" sldId="2421"/>
            <ac:cxnSpMk id="55" creationId="{A96B307F-E96B-E744-A957-0D4910461C0D}"/>
          </ac:cxnSpMkLst>
        </pc:cxnChg>
        <pc:cxnChg chg="mod">
          <ac:chgData name="Stack Simplify" userId="30f9c473cae68561" providerId="LiveId" clId="{13EE3B05-7380-4C4B-BE19-18A1D8025BF2}" dt="2022-03-02T08:20:58.413" v="3715" actId="1036"/>
          <ac:cxnSpMkLst>
            <pc:docMk/>
            <pc:sldMk cId="2191484043" sldId="2421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8:21:30.710" v="3730" actId="14100"/>
          <ac:cxnSpMkLst>
            <pc:docMk/>
            <pc:sldMk cId="2191484043" sldId="2421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8:13:12.778" v="3562" actId="478"/>
          <ac:cxnSpMkLst>
            <pc:docMk/>
            <pc:sldMk cId="2191484043" sldId="2421"/>
            <ac:cxnSpMk id="86" creationId="{83FA90AF-93BE-2D4B-AD49-503CE6B01A7A}"/>
          </ac:cxnSpMkLst>
        </pc:cxnChg>
        <pc:cxnChg chg="add mod">
          <ac:chgData name="Stack Simplify" userId="30f9c473cae68561" providerId="LiveId" clId="{13EE3B05-7380-4C4B-BE19-18A1D8025BF2}" dt="2022-03-02T08:20:26.936" v="3695" actId="1035"/>
          <ac:cxnSpMkLst>
            <pc:docMk/>
            <pc:sldMk cId="2191484043" sldId="2421"/>
            <ac:cxnSpMk id="90" creationId="{918B8283-02AB-2845-87BF-15AC123D5C21}"/>
          </ac:cxnSpMkLst>
        </pc:cxnChg>
        <pc:cxnChg chg="mod">
          <ac:chgData name="Stack Simplify" userId="30f9c473cae68561" providerId="LiveId" clId="{13EE3B05-7380-4C4B-BE19-18A1D8025BF2}" dt="2022-03-02T08:21:04.172" v="3723" actId="1036"/>
          <ac:cxnSpMkLst>
            <pc:docMk/>
            <pc:sldMk cId="2191484043" sldId="2421"/>
            <ac:cxnSpMk id="95" creationId="{8F22CCF0-484B-034E-9E5E-B6D3EDDEE006}"/>
          </ac:cxnSpMkLst>
        </pc:cxnChg>
      </pc:sldChg>
      <pc:sldChg chg="add del">
        <pc:chgData name="Stack Simplify" userId="30f9c473cae68561" providerId="LiveId" clId="{13EE3B05-7380-4C4B-BE19-18A1D8025BF2}" dt="2022-03-02T08:24:17.431" v="3816" actId="2696"/>
        <pc:sldMkLst>
          <pc:docMk/>
          <pc:sldMk cId="3106608967" sldId="2422"/>
        </pc:sldMkLst>
      </pc:sldChg>
      <pc:sldChg chg="addSp delSp modSp new mod">
        <pc:chgData name="Stack Simplify" userId="30f9c473cae68561" providerId="LiveId" clId="{13EE3B05-7380-4C4B-BE19-18A1D8025BF2}" dt="2022-03-02T08:29:29.963" v="3923" actId="207"/>
        <pc:sldMkLst>
          <pc:docMk/>
          <pc:sldMk cId="3429532054" sldId="2422"/>
        </pc:sldMkLst>
        <pc:spChg chg="del">
          <ac:chgData name="Stack Simplify" userId="30f9c473cae68561" providerId="LiveId" clId="{13EE3B05-7380-4C4B-BE19-18A1D8025BF2}" dt="2022-03-02T08:27:37.084" v="3878" actId="478"/>
          <ac:spMkLst>
            <pc:docMk/>
            <pc:sldMk cId="3429532054" sldId="2422"/>
            <ac:spMk id="3" creationId="{BE92129D-1E22-824C-BEA3-12A15FB3A1D0}"/>
          </ac:spMkLst>
        </pc:spChg>
        <pc:spChg chg="mod">
          <ac:chgData name="Stack Simplify" userId="30f9c473cae68561" providerId="LiveId" clId="{13EE3B05-7380-4C4B-BE19-18A1D8025BF2}" dt="2022-03-02T08:29:29.963" v="3923" actId="207"/>
          <ac:spMkLst>
            <pc:docMk/>
            <pc:sldMk cId="3429532054" sldId="2422"/>
            <ac:spMk id="4" creationId="{1AC903BE-181A-9D47-8463-9D54A190D53E}"/>
          </ac:spMkLst>
        </pc:spChg>
        <pc:picChg chg="add mod">
          <ac:chgData name="Stack Simplify" userId="30f9c473cae68561" providerId="LiveId" clId="{13EE3B05-7380-4C4B-BE19-18A1D8025BF2}" dt="2022-03-02T08:27:53.064" v="3907" actId="1076"/>
          <ac:picMkLst>
            <pc:docMk/>
            <pc:sldMk cId="3429532054" sldId="2422"/>
            <ac:picMk id="5" creationId="{57CB8578-4BEA-CC41-B82C-9C55F7A3C8C5}"/>
          </ac:picMkLst>
        </pc:picChg>
      </pc:sldChg>
      <pc:sldChg chg="modSp add mod">
        <pc:chgData name="Stack Simplify" userId="30f9c473cae68561" providerId="LiveId" clId="{13EE3B05-7380-4C4B-BE19-18A1D8025BF2}" dt="2022-03-02T08:30:36.262" v="3994" actId="20577"/>
        <pc:sldMkLst>
          <pc:docMk/>
          <pc:sldMk cId="1916137943" sldId="2423"/>
        </pc:sldMkLst>
        <pc:spChg chg="mod">
          <ac:chgData name="Stack Simplify" userId="30f9c473cae68561" providerId="LiveId" clId="{13EE3B05-7380-4C4B-BE19-18A1D8025BF2}" dt="2022-03-02T08:30:36.262" v="3994" actId="20577"/>
          <ac:spMkLst>
            <pc:docMk/>
            <pc:sldMk cId="1916137943" sldId="2423"/>
            <ac:spMk id="8" creationId="{09329F3B-B988-4BA0-9BEA-4847C35EA442}"/>
          </ac:spMkLst>
        </pc:spChg>
      </pc:sldChg>
      <pc:sldChg chg="addSp delSp modSp new mod modAnim">
        <pc:chgData name="Stack Simplify" userId="30f9c473cae68561" providerId="LiveId" clId="{13EE3B05-7380-4C4B-BE19-18A1D8025BF2}" dt="2022-03-03T04:53:41.436" v="5742"/>
        <pc:sldMkLst>
          <pc:docMk/>
          <pc:sldMk cId="3761157504" sldId="2424"/>
        </pc:sldMkLst>
        <pc:spChg chg="del">
          <ac:chgData name="Stack Simplify" userId="30f9c473cae68561" providerId="LiveId" clId="{13EE3B05-7380-4C4B-BE19-18A1D8025BF2}" dt="2022-03-02T08:31:36.206" v="4010" actId="478"/>
          <ac:spMkLst>
            <pc:docMk/>
            <pc:sldMk cId="3761157504" sldId="2424"/>
            <ac:spMk id="3" creationId="{38940B3E-4541-0049-8E50-837614F7D0E5}"/>
          </ac:spMkLst>
        </pc:spChg>
        <pc:spChg chg="mod">
          <ac:chgData name="Stack Simplify" userId="30f9c473cae68561" providerId="LiveId" clId="{13EE3B05-7380-4C4B-BE19-18A1D8025BF2}" dt="2022-03-02T08:31:49.306" v="4025" actId="207"/>
          <ac:spMkLst>
            <pc:docMk/>
            <pc:sldMk cId="3761157504" sldId="2424"/>
            <ac:spMk id="4" creationId="{CD1B9573-0B3F-904F-BB78-C3A4FB97D9C9}"/>
          </ac:spMkLst>
        </pc:spChg>
        <pc:spChg chg="add mod">
          <ac:chgData name="Stack Simplify" userId="30f9c473cae68561" providerId="LiveId" clId="{13EE3B05-7380-4C4B-BE19-18A1D8025BF2}" dt="2022-03-02T08:39:26.654" v="4137" actId="207"/>
          <ac:spMkLst>
            <pc:docMk/>
            <pc:sldMk cId="3761157504" sldId="2424"/>
            <ac:spMk id="6" creationId="{764D9634-1C02-FB42-871F-052B6525BA27}"/>
          </ac:spMkLst>
        </pc:spChg>
        <pc:spChg chg="add mod">
          <ac:chgData name="Stack Simplify" userId="30f9c473cae68561" providerId="LiveId" clId="{13EE3B05-7380-4C4B-BE19-18A1D8025BF2}" dt="2022-03-02T08:39:29.961" v="4138" actId="207"/>
          <ac:spMkLst>
            <pc:docMk/>
            <pc:sldMk cId="3761157504" sldId="2424"/>
            <ac:spMk id="7" creationId="{C139BFC6-FF3A-BC42-91F0-C944E9CB0C1B}"/>
          </ac:spMkLst>
        </pc:spChg>
        <pc:picChg chg="add mod">
          <ac:chgData name="Stack Simplify" userId="30f9c473cae68561" providerId="LiveId" clId="{13EE3B05-7380-4C4B-BE19-18A1D8025BF2}" dt="2022-03-02T08:36:45.999" v="4051" actId="1076"/>
          <ac:picMkLst>
            <pc:docMk/>
            <pc:sldMk cId="3761157504" sldId="2424"/>
            <ac:picMk id="5" creationId="{9BCFF383-B140-9842-B259-03F4CCC8F2EB}"/>
          </ac:picMkLst>
        </pc:picChg>
      </pc:sldChg>
      <pc:sldChg chg="addSp modSp add mod ord modAnim">
        <pc:chgData name="Stack Simplify" userId="30f9c473cae68561" providerId="LiveId" clId="{13EE3B05-7380-4C4B-BE19-18A1D8025BF2}" dt="2022-03-03T04:57:35.174" v="5761"/>
        <pc:sldMkLst>
          <pc:docMk/>
          <pc:sldMk cId="2551925908" sldId="2425"/>
        </pc:sldMkLst>
        <pc:spChg chg="mod">
          <ac:chgData name="Stack Simplify" userId="30f9c473cae68561" providerId="LiveId" clId="{13EE3B05-7380-4C4B-BE19-18A1D8025BF2}" dt="2022-03-02T08:36:07.336" v="4050" actId="1076"/>
          <ac:spMkLst>
            <pc:docMk/>
            <pc:sldMk cId="2551925908" sldId="2425"/>
            <ac:spMk id="15" creationId="{A04868FF-9A9C-BD43-9F19-C3EA26273C39}"/>
          </ac:spMkLst>
        </pc:spChg>
        <pc:spChg chg="add mod">
          <ac:chgData name="Stack Simplify" userId="30f9c473cae68561" providerId="LiveId" clId="{13EE3B05-7380-4C4B-BE19-18A1D8025BF2}" dt="2022-03-02T08:35:59.337" v="4049" actId="1076"/>
          <ac:spMkLst>
            <pc:docMk/>
            <pc:sldMk cId="2551925908" sldId="2425"/>
            <ac:spMk id="21" creationId="{21BBEB91-E120-3F41-9E03-D6F462567A31}"/>
          </ac:spMkLst>
        </pc:spChg>
        <pc:spChg chg="mod">
          <ac:chgData name="Stack Simplify" userId="30f9c473cae68561" providerId="LiveId" clId="{13EE3B05-7380-4C4B-BE19-18A1D8025BF2}" dt="2022-03-03T04:53:00.459" v="5734" actId="20577"/>
          <ac:spMkLst>
            <pc:docMk/>
            <pc:sldMk cId="2551925908" sldId="2425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3T04:53:03.961" v="5740" actId="20577"/>
          <ac:spMkLst>
            <pc:docMk/>
            <pc:sldMk cId="2551925908" sldId="2425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07.986" v="5686" actId="20577"/>
          <ac:spMkLst>
            <pc:docMk/>
            <pc:sldMk cId="2551925908" sldId="2425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3T04:57:30.239" v="5760" actId="207"/>
          <ac:spMkLst>
            <pc:docMk/>
            <pc:sldMk cId="2551925908" sldId="2425"/>
            <ac:spMk id="86" creationId="{CC7E8E3F-4EE0-2046-8870-D16CDC8EE81A}"/>
          </ac:spMkLst>
        </pc:spChg>
        <pc:picChg chg="add mod">
          <ac:chgData name="Stack Simplify" userId="30f9c473cae68561" providerId="LiveId" clId="{13EE3B05-7380-4C4B-BE19-18A1D8025BF2}" dt="2022-03-02T10:21:12.589" v="5167" actId="1076"/>
          <ac:picMkLst>
            <pc:docMk/>
            <pc:sldMk cId="2551925908" sldId="2425"/>
            <ac:picMk id="68" creationId="{8318F253-D056-E34B-8337-DA45BAA92572}"/>
          </ac:picMkLst>
        </pc:picChg>
        <pc:picChg chg="mod">
          <ac:chgData name="Stack Simplify" userId="30f9c473cae68561" providerId="LiveId" clId="{13EE3B05-7380-4C4B-BE19-18A1D8025BF2}" dt="2022-03-02T08:35:36.506" v="4034" actId="1076"/>
          <ac:picMkLst>
            <pc:docMk/>
            <pc:sldMk cId="2551925908" sldId="2425"/>
            <ac:picMk id="70" creationId="{93E9014A-2A2E-5F42-A188-1B10B4A857FE}"/>
          </ac:picMkLst>
        </pc:picChg>
        <pc:cxnChg chg="mod">
          <ac:chgData name="Stack Simplify" userId="30f9c473cae68561" providerId="LiveId" clId="{13EE3B05-7380-4C4B-BE19-18A1D8025BF2}" dt="2022-03-02T08:35:36.506" v="4034" actId="1076"/>
          <ac:cxnSpMkLst>
            <pc:docMk/>
            <pc:sldMk cId="2551925908" sldId="2425"/>
            <ac:cxnSpMk id="40" creationId="{49DC1939-0B8E-9243-A332-1398BBE5B88D}"/>
          </ac:cxnSpMkLst>
        </pc:cxnChg>
        <pc:cxnChg chg="mod">
          <ac:chgData name="Stack Simplify" userId="30f9c473cae68561" providerId="LiveId" clId="{13EE3B05-7380-4C4B-BE19-18A1D8025BF2}" dt="2022-03-02T08:35:36.506" v="4034" actId="1076"/>
          <ac:cxnSpMkLst>
            <pc:docMk/>
            <pc:sldMk cId="2551925908" sldId="2425"/>
            <ac:cxnSpMk id="64" creationId="{B71CBBD1-E88A-194B-B672-BB9A4C825679}"/>
          </ac:cxnSpMkLst>
        </pc:cxnChg>
      </pc:sldChg>
      <pc:sldChg chg="addSp delSp modSp new mod">
        <pc:chgData name="Stack Simplify" userId="30f9c473cae68561" providerId="LiveId" clId="{13EE3B05-7380-4C4B-BE19-18A1D8025BF2}" dt="2022-03-02T09:31:15.828" v="4829" actId="1076"/>
        <pc:sldMkLst>
          <pc:docMk/>
          <pc:sldMk cId="1016657578" sldId="2426"/>
        </pc:sldMkLst>
        <pc:spChg chg="del">
          <ac:chgData name="Stack Simplify" userId="30f9c473cae68561" providerId="LiveId" clId="{13EE3B05-7380-4C4B-BE19-18A1D8025BF2}" dt="2022-03-02T08:46:45.663" v="4140" actId="478"/>
          <ac:spMkLst>
            <pc:docMk/>
            <pc:sldMk cId="1016657578" sldId="2426"/>
            <ac:spMk id="3" creationId="{40C864DB-88BA-C348-956B-EDF2D6DCD479}"/>
          </ac:spMkLst>
        </pc:spChg>
        <pc:spChg chg="mod">
          <ac:chgData name="Stack Simplify" userId="30f9c473cae68561" providerId="LiveId" clId="{13EE3B05-7380-4C4B-BE19-18A1D8025BF2}" dt="2022-03-02T08:49:32.001" v="4189" actId="207"/>
          <ac:spMkLst>
            <pc:docMk/>
            <pc:sldMk cId="1016657578" sldId="2426"/>
            <ac:spMk id="4" creationId="{09D59F5D-5977-B64C-8DF8-D9CF4107C238}"/>
          </ac:spMkLst>
        </pc:spChg>
        <pc:picChg chg="add mod">
          <ac:chgData name="Stack Simplify" userId="30f9c473cae68561" providerId="LiveId" clId="{13EE3B05-7380-4C4B-BE19-18A1D8025BF2}" dt="2022-03-02T09:31:15.828" v="4829" actId="1076"/>
          <ac:picMkLst>
            <pc:docMk/>
            <pc:sldMk cId="1016657578" sldId="2426"/>
            <ac:picMk id="5" creationId="{B55C0855-2527-7049-9313-9E956366CFB0}"/>
          </ac:picMkLst>
        </pc:picChg>
      </pc:sldChg>
      <pc:sldChg chg="modSp add mod">
        <pc:chgData name="Stack Simplify" userId="30f9c473cae68561" providerId="LiveId" clId="{13EE3B05-7380-4C4B-BE19-18A1D8025BF2}" dt="2022-03-02T08:47:02.026" v="4155" actId="20577"/>
        <pc:sldMkLst>
          <pc:docMk/>
          <pc:sldMk cId="475939579" sldId="2427"/>
        </pc:sldMkLst>
        <pc:spChg chg="mod">
          <ac:chgData name="Stack Simplify" userId="30f9c473cae68561" providerId="LiveId" clId="{13EE3B05-7380-4C4B-BE19-18A1D8025BF2}" dt="2022-03-02T08:47:02.026" v="4155" actId="20577"/>
          <ac:spMkLst>
            <pc:docMk/>
            <pc:sldMk cId="475939579" sldId="2427"/>
            <ac:spMk id="8" creationId="{09329F3B-B988-4BA0-9BEA-4847C35EA442}"/>
          </ac:spMkLst>
        </pc:spChg>
      </pc:sldChg>
      <pc:sldChg chg="add">
        <pc:chgData name="Stack Simplify" userId="30f9c473cae68561" providerId="LiveId" clId="{13EE3B05-7380-4C4B-BE19-18A1D8025BF2}" dt="2022-03-02T08:47:50.591" v="4156"/>
        <pc:sldMkLst>
          <pc:docMk/>
          <pc:sldMk cId="4017723673" sldId="2428"/>
        </pc:sldMkLst>
      </pc:sldChg>
      <pc:sldChg chg="addSp delSp modSp add mod">
        <pc:chgData name="Stack Simplify" userId="30f9c473cae68561" providerId="LiveId" clId="{13EE3B05-7380-4C4B-BE19-18A1D8025BF2}" dt="2022-03-02T08:49:07.590" v="4164" actId="20577"/>
        <pc:sldMkLst>
          <pc:docMk/>
          <pc:sldMk cId="638610099" sldId="2429"/>
        </pc:sldMkLst>
        <pc:spChg chg="mod">
          <ac:chgData name="Stack Simplify" userId="30f9c473cae68561" providerId="LiveId" clId="{13EE3B05-7380-4C4B-BE19-18A1D8025BF2}" dt="2022-03-02T08:49:07.590" v="4164" actId="20577"/>
          <ac:spMkLst>
            <pc:docMk/>
            <pc:sldMk cId="638610099" sldId="2429"/>
            <ac:spMk id="4" creationId="{6201C375-2EF3-0746-B3D5-3E1665E84EA8}"/>
          </ac:spMkLst>
        </pc:spChg>
        <pc:picChg chg="add mod">
          <ac:chgData name="Stack Simplify" userId="30f9c473cae68561" providerId="LiveId" clId="{13EE3B05-7380-4C4B-BE19-18A1D8025BF2}" dt="2022-03-02T08:49:00.093" v="4160" actId="1076"/>
          <ac:picMkLst>
            <pc:docMk/>
            <pc:sldMk cId="638610099" sldId="2429"/>
            <ac:picMk id="3" creationId="{E8544ABE-8ABA-E645-AFA6-6FC6BB3F897C}"/>
          </ac:picMkLst>
        </pc:picChg>
        <pc:picChg chg="del">
          <ac:chgData name="Stack Simplify" userId="30f9c473cae68561" providerId="LiveId" clId="{13EE3B05-7380-4C4B-BE19-18A1D8025BF2}" dt="2022-03-02T08:48:48.634" v="4157" actId="478"/>
          <ac:picMkLst>
            <pc:docMk/>
            <pc:sldMk cId="638610099" sldId="2429"/>
            <ac:picMk id="5" creationId="{D58F3B08-429E-2840-B79D-FF0C6B4FC9A4}"/>
          </ac:picMkLst>
        </pc:picChg>
      </pc:sldChg>
      <pc:sldChg chg="modSp add mod">
        <pc:chgData name="Stack Simplify" userId="30f9c473cae68561" providerId="LiveId" clId="{13EE3B05-7380-4C4B-BE19-18A1D8025BF2}" dt="2022-03-02T09:12:48.528" v="4250" actId="255"/>
        <pc:sldMkLst>
          <pc:docMk/>
          <pc:sldMk cId="3195809071" sldId="2430"/>
        </pc:sldMkLst>
        <pc:spChg chg="mod">
          <ac:chgData name="Stack Simplify" userId="30f9c473cae68561" providerId="LiveId" clId="{13EE3B05-7380-4C4B-BE19-18A1D8025BF2}" dt="2022-03-02T09:12:48.528" v="4250" actId="255"/>
          <ac:spMkLst>
            <pc:docMk/>
            <pc:sldMk cId="3195809071" sldId="2430"/>
            <ac:spMk id="8" creationId="{09329F3B-B988-4BA0-9BEA-4847C35EA442}"/>
          </ac:spMkLst>
        </pc:spChg>
      </pc:sldChg>
      <pc:sldChg chg="addSp delSp modSp add mod delAnim modAnim">
        <pc:chgData name="Stack Simplify" userId="30f9c473cae68561" providerId="LiveId" clId="{13EE3B05-7380-4C4B-BE19-18A1D8025BF2}" dt="2022-03-03T07:40:20.957" v="5784"/>
        <pc:sldMkLst>
          <pc:docMk/>
          <pc:sldMk cId="1503600515" sldId="2431"/>
        </pc:sldMkLst>
        <pc:spChg chg="mod">
          <ac:chgData name="Stack Simplify" userId="30f9c473cae68561" providerId="LiveId" clId="{13EE3B05-7380-4C4B-BE19-18A1D8025BF2}" dt="2022-03-02T09:18:53.150" v="4426" actId="113"/>
          <ac:spMkLst>
            <pc:docMk/>
            <pc:sldMk cId="1503600515" sldId="2431"/>
            <ac:spMk id="3" creationId="{1994A760-63CB-BE42-BD04-176B602D208A}"/>
          </ac:spMkLst>
        </pc:spChg>
        <pc:spChg chg="mod">
          <ac:chgData name="Stack Simplify" userId="30f9c473cae68561" providerId="LiveId" clId="{13EE3B05-7380-4C4B-BE19-18A1D8025BF2}" dt="2022-03-02T09:16:25.908" v="4339" actId="1076"/>
          <ac:spMkLst>
            <pc:docMk/>
            <pc:sldMk cId="1503600515" sldId="2431"/>
            <ac:spMk id="17" creationId="{614BF806-29F6-344D-A1AF-18BCD160EB52}"/>
          </ac:spMkLst>
        </pc:spChg>
        <pc:spChg chg="del">
          <ac:chgData name="Stack Simplify" userId="30f9c473cae68561" providerId="LiveId" clId="{13EE3B05-7380-4C4B-BE19-18A1D8025BF2}" dt="2022-03-02T09:16:04.586" v="4318" actId="478"/>
          <ac:spMkLst>
            <pc:docMk/>
            <pc:sldMk cId="1503600515" sldId="2431"/>
            <ac:spMk id="87" creationId="{797FF44A-9726-E140-AF7D-322CC7279DF2}"/>
          </ac:spMkLst>
        </pc:spChg>
        <pc:spChg chg="mod">
          <ac:chgData name="Stack Simplify" userId="30f9c473cae68561" providerId="LiveId" clId="{13EE3B05-7380-4C4B-BE19-18A1D8025BF2}" dt="2022-03-03T07:39:24.344" v="5783" actId="20577"/>
          <ac:spMkLst>
            <pc:docMk/>
            <pc:sldMk cId="1503600515" sldId="2431"/>
            <ac:spMk id="92" creationId="{712CE5C6-58E7-1746-82E7-08707E27832A}"/>
          </ac:spMkLst>
        </pc:spChg>
        <pc:spChg chg="add mod">
          <ac:chgData name="Stack Simplify" userId="30f9c473cae68561" providerId="LiveId" clId="{13EE3B05-7380-4C4B-BE19-18A1D8025BF2}" dt="2022-03-02T10:28:14.179" v="5321" actId="20577"/>
          <ac:spMkLst>
            <pc:docMk/>
            <pc:sldMk cId="1503600515" sldId="2431"/>
            <ac:spMk id="103" creationId="{0402AA96-42D4-3840-83B1-49317F49ECB3}"/>
          </ac:spMkLst>
        </pc:spChg>
        <pc:spChg chg="add mod">
          <ac:chgData name="Stack Simplify" userId="30f9c473cae68561" providerId="LiveId" clId="{13EE3B05-7380-4C4B-BE19-18A1D8025BF2}" dt="2022-03-02T10:28:00.664" v="5300"/>
          <ac:spMkLst>
            <pc:docMk/>
            <pc:sldMk cId="1503600515" sldId="2431"/>
            <ac:spMk id="104" creationId="{7DB04546-9C50-894A-B263-498EA68B58F2}"/>
          </ac:spMkLst>
        </pc:spChg>
        <pc:spChg chg="add mod">
          <ac:chgData name="Stack Simplify" userId="30f9c473cae68561" providerId="LiveId" clId="{13EE3B05-7380-4C4B-BE19-18A1D8025BF2}" dt="2022-03-02T10:28:00.664" v="5300"/>
          <ac:spMkLst>
            <pc:docMk/>
            <pc:sldMk cId="1503600515" sldId="2431"/>
            <ac:spMk id="105" creationId="{96EA7FAF-10E8-F64F-9E9E-CD205FC1E358}"/>
          </ac:spMkLst>
        </pc:spChg>
        <pc:spChg chg="add mod">
          <ac:chgData name="Stack Simplify" userId="30f9c473cae68561" providerId="LiveId" clId="{13EE3B05-7380-4C4B-BE19-18A1D8025BF2}" dt="2022-03-02T10:32:26.574" v="5397" actId="1076"/>
          <ac:spMkLst>
            <pc:docMk/>
            <pc:sldMk cId="1503600515" sldId="2431"/>
            <ac:spMk id="106" creationId="{46BC9CD0-63D3-AE4C-BC57-B0F064E6326A}"/>
          </ac:spMkLst>
        </pc:spChg>
        <pc:spChg chg="add mod">
          <ac:chgData name="Stack Simplify" userId="30f9c473cae68561" providerId="LiveId" clId="{13EE3B05-7380-4C4B-BE19-18A1D8025BF2}" dt="2022-03-02T10:32:26.574" v="5397" actId="1076"/>
          <ac:spMkLst>
            <pc:docMk/>
            <pc:sldMk cId="1503600515" sldId="2431"/>
            <ac:spMk id="107" creationId="{97A99CD1-F495-1245-89C8-68D5365CB22B}"/>
          </ac:spMkLst>
        </pc:spChg>
        <pc:spChg chg="del mod">
          <ac:chgData name="Stack Simplify" userId="30f9c473cae68561" providerId="LiveId" clId="{13EE3B05-7380-4C4B-BE19-18A1D8025BF2}" dt="2022-03-02T09:15:27.825" v="4305" actId="478"/>
          <ac:spMkLst>
            <pc:docMk/>
            <pc:sldMk cId="1503600515" sldId="2431"/>
            <ac:spMk id="122" creationId="{B72BC4F9-5DF9-F94C-A467-393DE0F87044}"/>
          </ac:spMkLst>
        </pc:spChg>
        <pc:spChg chg="mod">
          <ac:chgData name="Stack Simplify" userId="30f9c473cae68561" providerId="LiveId" clId="{13EE3B05-7380-4C4B-BE19-18A1D8025BF2}" dt="2022-03-02T09:17:42.743" v="4411" actId="20577"/>
          <ac:spMkLst>
            <pc:docMk/>
            <pc:sldMk cId="1503600515" sldId="2431"/>
            <ac:spMk id="123" creationId="{8360D4BD-2C2B-0C4B-8672-B4059D374E97}"/>
          </ac:spMkLst>
        </pc:spChg>
        <pc:spChg chg="del mod">
          <ac:chgData name="Stack Simplify" userId="30f9c473cae68561" providerId="LiveId" clId="{13EE3B05-7380-4C4B-BE19-18A1D8025BF2}" dt="2022-03-02T09:15:31.655" v="4307" actId="478"/>
          <ac:spMkLst>
            <pc:docMk/>
            <pc:sldMk cId="1503600515" sldId="2431"/>
            <ac:spMk id="127" creationId="{FAD6C817-F55E-6B4F-A0E6-6FC1B401F92E}"/>
          </ac:spMkLst>
        </pc:spChg>
        <pc:spChg chg="del mod">
          <ac:chgData name="Stack Simplify" userId="30f9c473cae68561" providerId="LiveId" clId="{13EE3B05-7380-4C4B-BE19-18A1D8025BF2}" dt="2022-03-02T10:42:18.184" v="5539" actId="478"/>
          <ac:spMkLst>
            <pc:docMk/>
            <pc:sldMk cId="1503600515" sldId="2431"/>
            <ac:spMk id="144" creationId="{DF8D2288-95E0-6443-98C8-CF9BF8656055}"/>
          </ac:spMkLst>
        </pc:spChg>
        <pc:spChg chg="mod">
          <ac:chgData name="Stack Simplify" userId="30f9c473cae68561" providerId="LiveId" clId="{13EE3B05-7380-4C4B-BE19-18A1D8025BF2}" dt="2022-03-02T09:18:57.505" v="4427" actId="113"/>
          <ac:spMkLst>
            <pc:docMk/>
            <pc:sldMk cId="1503600515" sldId="2431"/>
            <ac:spMk id="147" creationId="{FA1789DB-4856-2045-AED6-72C637BD30C9}"/>
          </ac:spMkLst>
        </pc:spChg>
        <pc:spChg chg="del">
          <ac:chgData name="Stack Simplify" userId="30f9c473cae68561" providerId="LiveId" clId="{13EE3B05-7380-4C4B-BE19-18A1D8025BF2}" dt="2022-03-02T09:15:23.107" v="4303" actId="478"/>
          <ac:spMkLst>
            <pc:docMk/>
            <pc:sldMk cId="1503600515" sldId="2431"/>
            <ac:spMk id="162" creationId="{34246368-8978-5C42-9447-FC48F81B15FE}"/>
          </ac:spMkLst>
        </pc:spChg>
        <pc:spChg chg="mod">
          <ac:chgData name="Stack Simplify" userId="30f9c473cae68561" providerId="LiveId" clId="{13EE3B05-7380-4C4B-BE19-18A1D8025BF2}" dt="2022-03-02T09:17:12.919" v="4379" actId="1035"/>
          <ac:spMkLst>
            <pc:docMk/>
            <pc:sldMk cId="1503600515" sldId="2431"/>
            <ac:spMk id="165" creationId="{08730550-6B04-1E4D-A85F-ECA806403956}"/>
          </ac:spMkLst>
        </pc:spChg>
        <pc:spChg chg="del mod">
          <ac:chgData name="Stack Simplify" userId="30f9c473cae68561" providerId="LiveId" clId="{13EE3B05-7380-4C4B-BE19-18A1D8025BF2}" dt="2022-03-02T10:28:05.338" v="5301" actId="478"/>
          <ac:spMkLst>
            <pc:docMk/>
            <pc:sldMk cId="1503600515" sldId="2431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09:14:31.372" v="4281" actId="20577"/>
          <ac:spMkLst>
            <pc:docMk/>
            <pc:sldMk cId="1503600515" sldId="2431"/>
            <ac:spMk id="207" creationId="{234E662C-09CC-CE44-A02B-DDABA836BBC6}"/>
          </ac:spMkLst>
        </pc:spChg>
        <pc:picChg chg="add mod">
          <ac:chgData name="Stack Simplify" userId="30f9c473cae68561" providerId="LiveId" clId="{13EE3B05-7380-4C4B-BE19-18A1D8025BF2}" dt="2022-03-02T09:16:50.562" v="4347" actId="14100"/>
          <ac:picMkLst>
            <pc:docMk/>
            <pc:sldMk cId="1503600515" sldId="2431"/>
            <ac:picMk id="86" creationId="{D014800C-C235-DD4F-81BC-A883C0B114DB}"/>
          </ac:picMkLst>
        </pc:picChg>
        <pc:picChg chg="mod">
          <ac:chgData name="Stack Simplify" userId="30f9c473cae68561" providerId="LiveId" clId="{13EE3B05-7380-4C4B-BE19-18A1D8025BF2}" dt="2022-03-02T09:17:12.919" v="4379" actId="1035"/>
          <ac:picMkLst>
            <pc:docMk/>
            <pc:sldMk cId="1503600515" sldId="2431"/>
            <ac:picMk id="166" creationId="{3429339D-D510-D94D-AD5E-BE4E0B03198F}"/>
          </ac:picMkLst>
        </pc:picChg>
        <pc:picChg chg="del">
          <ac:chgData name="Stack Simplify" userId="30f9c473cae68561" providerId="LiveId" clId="{13EE3B05-7380-4C4B-BE19-18A1D8025BF2}" dt="2022-03-02T09:16:39.256" v="4343" actId="478"/>
          <ac:picMkLst>
            <pc:docMk/>
            <pc:sldMk cId="1503600515" sldId="2431"/>
            <ac:picMk id="227" creationId="{CE292FC4-B49D-124A-AF7C-903028D92A80}"/>
          </ac:picMkLst>
        </pc:picChg>
        <pc:cxnChg chg="mod">
          <ac:chgData name="Stack Simplify" userId="30f9c473cae68561" providerId="LiveId" clId="{13EE3B05-7380-4C4B-BE19-18A1D8025BF2}" dt="2022-03-02T09:16:34.883" v="4342" actId="14100"/>
          <ac:cxnSpMkLst>
            <pc:docMk/>
            <pc:sldMk cId="1503600515" sldId="2431"/>
            <ac:cxnSpMk id="13" creationId="{7C894C08-031B-6241-8D9B-A9A7B1F83E75}"/>
          </ac:cxnSpMkLst>
        </pc:cxnChg>
        <pc:cxnChg chg="mod">
          <ac:chgData name="Stack Simplify" userId="30f9c473cae68561" providerId="LiveId" clId="{13EE3B05-7380-4C4B-BE19-18A1D8025BF2}" dt="2022-03-02T09:16:31.640" v="4341" actId="14100"/>
          <ac:cxnSpMkLst>
            <pc:docMk/>
            <pc:sldMk cId="1503600515" sldId="2431"/>
            <ac:cxnSpMk id="15" creationId="{60F4532E-FACB-A749-BB79-E143F5E03B96}"/>
          </ac:cxnSpMkLst>
        </pc:cxnChg>
        <pc:cxnChg chg="mod">
          <ac:chgData name="Stack Simplify" userId="30f9c473cae68561" providerId="LiveId" clId="{13EE3B05-7380-4C4B-BE19-18A1D8025BF2}" dt="2022-03-02T09:17:12.919" v="4379" actId="1035"/>
          <ac:cxnSpMkLst>
            <pc:docMk/>
            <pc:sldMk cId="1503600515" sldId="2431"/>
            <ac:cxnSpMk id="20" creationId="{1DB44CDB-7A75-6644-BFCE-2E685A9BC459}"/>
          </ac:cxnSpMkLst>
        </pc:cxnChg>
        <pc:cxnChg chg="del mod">
          <ac:chgData name="Stack Simplify" userId="30f9c473cae68561" providerId="LiveId" clId="{13EE3B05-7380-4C4B-BE19-18A1D8025BF2}" dt="2022-03-02T09:16:06.660" v="4319" actId="478"/>
          <ac:cxnSpMkLst>
            <pc:docMk/>
            <pc:sldMk cId="1503600515" sldId="2431"/>
            <ac:cxnSpMk id="88" creationId="{48D93E50-59D4-0847-B022-2FCCA32C5679}"/>
          </ac:cxnSpMkLst>
        </pc:cxnChg>
        <pc:cxnChg chg="mod">
          <ac:chgData name="Stack Simplify" userId="30f9c473cae68561" providerId="LiveId" clId="{13EE3B05-7380-4C4B-BE19-18A1D8025BF2}" dt="2022-03-02T09:17:12.919" v="4379" actId="1035"/>
          <ac:cxnSpMkLst>
            <pc:docMk/>
            <pc:sldMk cId="1503600515" sldId="2431"/>
            <ac:cxnSpMk id="176" creationId="{71CCBDD2-6DC2-3440-A7B8-72BC9D17F0DB}"/>
          </ac:cxnSpMkLst>
        </pc:cxnChg>
      </pc:sldChg>
      <pc:sldChg chg="add del">
        <pc:chgData name="Stack Simplify" userId="30f9c473cae68561" providerId="LiveId" clId="{13EE3B05-7380-4C4B-BE19-18A1D8025BF2}" dt="2022-03-02T09:18:47.382" v="4425" actId="2696"/>
        <pc:sldMkLst>
          <pc:docMk/>
          <pc:sldMk cId="1578824212" sldId="2432"/>
        </pc:sldMkLst>
      </pc:sldChg>
      <pc:sldChg chg="addSp delSp modSp add mod ord modAnim">
        <pc:chgData name="Stack Simplify" userId="30f9c473cae68561" providerId="LiveId" clId="{13EE3B05-7380-4C4B-BE19-18A1D8025BF2}" dt="2022-03-03T05:44:48.492" v="5779" actId="20577"/>
        <pc:sldMkLst>
          <pc:docMk/>
          <pc:sldMk cId="3917495988" sldId="2432"/>
        </pc:sldMkLst>
        <pc:spChg chg="mod">
          <ac:chgData name="Stack Simplify" userId="30f9c473cae68561" providerId="LiveId" clId="{13EE3B05-7380-4C4B-BE19-18A1D8025BF2}" dt="2022-03-03T05:44:48.492" v="5779" actId="20577"/>
          <ac:spMkLst>
            <pc:docMk/>
            <pc:sldMk cId="3917495988" sldId="2432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16" creationId="{181FFEF3-9B8C-D14A-A426-89FCE4EE780B}"/>
          </ac:spMkLst>
        </pc:spChg>
        <pc:spChg chg="del">
          <ac:chgData name="Stack Simplify" userId="30f9c473cae68561" providerId="LiveId" clId="{13EE3B05-7380-4C4B-BE19-18A1D8025BF2}" dt="2022-03-02T09:19:32.882" v="4437" actId="478"/>
          <ac:spMkLst>
            <pc:docMk/>
            <pc:sldMk cId="3917495988" sldId="2432"/>
            <ac:spMk id="21" creationId="{21BBEB91-E120-3F41-9E03-D6F462567A31}"/>
          </ac:spMkLst>
        </pc:spChg>
        <pc:spChg chg="mod">
          <ac:chgData name="Stack Simplify" userId="30f9c473cae68561" providerId="LiveId" clId="{13EE3B05-7380-4C4B-BE19-18A1D8025BF2}" dt="2022-03-02T09:40:37.574" v="5000" actId="1076"/>
          <ac:spMkLst>
            <pc:docMk/>
            <pc:sldMk cId="3917495988" sldId="2432"/>
            <ac:spMk id="23" creationId="{BF423340-386B-4348-A418-1C10CFC3BD6B}"/>
          </ac:spMkLst>
        </pc:spChg>
        <pc:spChg chg="add mod">
          <ac:chgData name="Stack Simplify" userId="30f9c473cae68561" providerId="LiveId" clId="{13EE3B05-7380-4C4B-BE19-18A1D8025BF2}" dt="2022-03-02T09:41:12.909" v="5019" actId="1076"/>
          <ac:spMkLst>
            <pc:docMk/>
            <pc:sldMk cId="3917495988" sldId="2432"/>
            <ac:spMk id="27" creationId="{5C1238C9-A345-7947-982A-7A857185D252}"/>
          </ac:spMkLst>
        </pc:spChg>
        <pc:spChg chg="del mod">
          <ac:chgData name="Stack Simplify" userId="30f9c473cae68561" providerId="LiveId" clId="{13EE3B05-7380-4C4B-BE19-18A1D8025BF2}" dt="2022-03-02T09:19:53.952" v="4445" actId="478"/>
          <ac:spMkLst>
            <pc:docMk/>
            <pc:sldMk cId="3917495988" sldId="2432"/>
            <ac:spMk id="41" creationId="{888751CC-6981-1644-9880-8D335D112E58}"/>
          </ac:spMkLst>
        </pc:spChg>
        <pc:spChg chg="del">
          <ac:chgData name="Stack Simplify" userId="30f9c473cae68561" providerId="LiveId" clId="{13EE3B05-7380-4C4B-BE19-18A1D8025BF2}" dt="2022-03-02T09:19:47.608" v="4440" actId="478"/>
          <ac:spMkLst>
            <pc:docMk/>
            <pc:sldMk cId="3917495988" sldId="2432"/>
            <ac:spMk id="46" creationId="{F30EFC76-EFBC-2247-A898-A6BD2A2C0C5C}"/>
          </ac:spMkLst>
        </pc:spChg>
        <pc:spChg chg="del">
          <ac:chgData name="Stack Simplify" userId="30f9c473cae68561" providerId="LiveId" clId="{13EE3B05-7380-4C4B-BE19-18A1D8025BF2}" dt="2022-03-02T09:19:51.104" v="4442" actId="478"/>
          <ac:spMkLst>
            <pc:docMk/>
            <pc:sldMk cId="3917495988" sldId="2432"/>
            <ac:spMk id="47" creationId="{71F4A95E-C4AC-1347-A8E0-32FEFAE0BD72}"/>
          </ac:spMkLst>
        </pc:spChg>
        <pc:spChg chg="del">
          <ac:chgData name="Stack Simplify" userId="30f9c473cae68561" providerId="LiveId" clId="{13EE3B05-7380-4C4B-BE19-18A1D8025BF2}" dt="2022-03-02T09:19:38.416" v="4438" actId="478"/>
          <ac:spMkLst>
            <pc:docMk/>
            <pc:sldMk cId="3917495988" sldId="2432"/>
            <ac:spMk id="48" creationId="{C358C037-5B16-5647-B5DC-7FF2D4A31CF0}"/>
          </ac:spMkLst>
        </pc:spChg>
        <pc:spChg chg="del">
          <ac:chgData name="Stack Simplify" userId="30f9c473cae68561" providerId="LiveId" clId="{13EE3B05-7380-4C4B-BE19-18A1D8025BF2}" dt="2022-03-02T09:19:45.120" v="4439" actId="478"/>
          <ac:spMkLst>
            <pc:docMk/>
            <pc:sldMk cId="3917495988" sldId="2432"/>
            <ac:spMk id="49" creationId="{9E8438EC-1B56-1A4B-9E21-FF55087B0F3C}"/>
          </ac:spMkLst>
        </pc:spChg>
        <pc:spChg chg="del">
          <ac:chgData name="Stack Simplify" userId="30f9c473cae68561" providerId="LiveId" clId="{13EE3B05-7380-4C4B-BE19-18A1D8025BF2}" dt="2022-03-02T09:20:17.229" v="4462" actId="478"/>
          <ac:spMkLst>
            <pc:docMk/>
            <pc:sldMk cId="3917495988" sldId="2432"/>
            <ac:spMk id="52" creationId="{1856BBC9-D29D-B549-88CE-97B8DEE0CB7B}"/>
          </ac:spMkLst>
        </pc:spChg>
        <pc:spChg chg="del">
          <ac:chgData name="Stack Simplify" userId="30f9c473cae68561" providerId="LiveId" clId="{13EE3B05-7380-4C4B-BE19-18A1D8025BF2}" dt="2022-03-02T09:20:16.453" v="4461" actId="478"/>
          <ac:spMkLst>
            <pc:docMk/>
            <pc:sldMk cId="3917495988" sldId="2432"/>
            <ac:spMk id="53" creationId="{3D00C28C-082D-AE4D-81E8-FD944B00FF0A}"/>
          </ac:spMkLst>
        </pc:spChg>
        <pc:spChg chg="del">
          <ac:chgData name="Stack Simplify" userId="30f9c473cae68561" providerId="LiveId" clId="{13EE3B05-7380-4C4B-BE19-18A1D8025BF2}" dt="2022-03-02T09:20:15.798" v="4460" actId="478"/>
          <ac:spMkLst>
            <pc:docMk/>
            <pc:sldMk cId="3917495988" sldId="2432"/>
            <ac:spMk id="54" creationId="{FC67FC04-569E-DD48-8F80-D87F93D5678D}"/>
          </ac:spMkLst>
        </pc:spChg>
        <pc:spChg chg="del">
          <ac:chgData name="Stack Simplify" userId="30f9c473cae68561" providerId="LiveId" clId="{13EE3B05-7380-4C4B-BE19-18A1D8025BF2}" dt="2022-03-02T09:20:14.597" v="4459" actId="478"/>
          <ac:spMkLst>
            <pc:docMk/>
            <pc:sldMk cId="3917495988" sldId="2432"/>
            <ac:spMk id="56" creationId="{56C650E4-8AE3-5D44-88B3-2E62F833AC0C}"/>
          </ac:spMkLst>
        </pc:spChg>
        <pc:spChg chg="del">
          <ac:chgData name="Stack Simplify" userId="30f9c473cae68561" providerId="LiveId" clId="{13EE3B05-7380-4C4B-BE19-18A1D8025BF2}" dt="2022-03-02T09:20:00.088" v="4446" actId="478"/>
          <ac:spMkLst>
            <pc:docMk/>
            <pc:sldMk cId="3917495988" sldId="2432"/>
            <ac:spMk id="57" creationId="{9EA3F097-79C2-EF40-9AED-9BEF4E08D54A}"/>
          </ac:spMkLst>
        </pc:spChg>
        <pc:spChg chg="del mod">
          <ac:chgData name="Stack Simplify" userId="30f9c473cae68561" providerId="LiveId" clId="{13EE3B05-7380-4C4B-BE19-18A1D8025BF2}" dt="2022-03-02T09:20:02.175" v="4449" actId="478"/>
          <ac:spMkLst>
            <pc:docMk/>
            <pc:sldMk cId="3917495988" sldId="2432"/>
            <ac:spMk id="60" creationId="{EBBAA6FD-2622-A142-96BE-52902158FA81}"/>
          </ac:spMkLst>
        </pc:spChg>
        <pc:spChg chg="mod">
          <ac:chgData name="Stack Simplify" userId="30f9c473cae68561" providerId="LiveId" clId="{13EE3B05-7380-4C4B-BE19-18A1D8025BF2}" dt="2022-03-02T09:49:11.591" v="5085" actId="207"/>
          <ac:spMkLst>
            <pc:docMk/>
            <pc:sldMk cId="3917495988" sldId="2432"/>
            <ac:spMk id="67" creationId="{520F8EED-D73B-2E45-8E23-93DA6481310F}"/>
          </ac:spMkLst>
        </pc:spChg>
        <pc:spChg chg="del">
          <ac:chgData name="Stack Simplify" userId="30f9c473cae68561" providerId="LiveId" clId="{13EE3B05-7380-4C4B-BE19-18A1D8025BF2}" dt="2022-03-02T09:20:07.264" v="4453" actId="478"/>
          <ac:spMkLst>
            <pc:docMk/>
            <pc:sldMk cId="3917495988" sldId="2432"/>
            <ac:spMk id="71" creationId="{91305B90-E00A-244A-AA57-EA4F740B7FFE}"/>
          </ac:spMkLst>
        </pc:spChg>
        <pc:spChg chg="del">
          <ac:chgData name="Stack Simplify" userId="30f9c473cae68561" providerId="LiveId" clId="{13EE3B05-7380-4C4B-BE19-18A1D8025BF2}" dt="2022-03-02T09:20:05.164" v="4451" actId="478"/>
          <ac:spMkLst>
            <pc:docMk/>
            <pc:sldMk cId="3917495988" sldId="2432"/>
            <ac:spMk id="73" creationId="{5A59C49E-A66B-654D-A687-43D30E69F939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9:21:38.434" v="4470" actId="1076"/>
          <ac:spMkLst>
            <pc:docMk/>
            <pc:sldMk cId="3917495988" sldId="2432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9:40:37.574" v="5000" actId="1076"/>
          <ac:spMkLst>
            <pc:docMk/>
            <pc:sldMk cId="3917495988" sldId="2432"/>
            <ac:spMk id="80" creationId="{01F786DC-3866-E445-8C8F-D184FE70E24A}"/>
          </ac:spMkLst>
        </pc:spChg>
        <pc:spChg chg="mod">
          <ac:chgData name="Stack Simplify" userId="30f9c473cae68561" providerId="LiveId" clId="{13EE3B05-7380-4C4B-BE19-18A1D8025BF2}" dt="2022-03-02T09:20:53.049" v="4467" actId="1076"/>
          <ac:spMkLst>
            <pc:docMk/>
            <pc:sldMk cId="3917495988" sldId="2432"/>
            <ac:spMk id="82" creationId="{0540D489-C30D-A84B-AE55-D9C559440D9E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85" creationId="{CA1851A9-F54B-B04F-8EA8-2E09B1F6727B}"/>
          </ac:spMkLst>
        </pc:spChg>
        <pc:spChg chg="mod">
          <ac:chgData name="Stack Simplify" userId="30f9c473cae68561" providerId="LiveId" clId="{13EE3B05-7380-4C4B-BE19-18A1D8025BF2}" dt="2022-03-02T09:49:14.279" v="5086" actId="207"/>
          <ac:spMkLst>
            <pc:docMk/>
            <pc:sldMk cId="3917495988" sldId="2432"/>
            <ac:spMk id="88" creationId="{33CBDBF4-1B4A-8641-B32B-52DC814C8BB1}"/>
          </ac:spMkLst>
        </pc:spChg>
        <pc:spChg chg="del">
          <ac:chgData name="Stack Simplify" userId="30f9c473cae68561" providerId="LiveId" clId="{13EE3B05-7380-4C4B-BE19-18A1D8025BF2}" dt="2022-03-03T05:32:04.910" v="5762" actId="478"/>
          <ac:spMkLst>
            <pc:docMk/>
            <pc:sldMk cId="3917495988" sldId="2432"/>
            <ac:spMk id="89" creationId="{CEB2E918-36B5-C041-B8DD-9980FD7AB5CC}"/>
          </ac:spMkLst>
        </pc:spChg>
        <pc:spChg chg="add mod">
          <ac:chgData name="Stack Simplify" userId="30f9c473cae68561" providerId="LiveId" clId="{13EE3B05-7380-4C4B-BE19-18A1D8025BF2}" dt="2022-03-02T09:41:38.636" v="5032" actId="1076"/>
          <ac:spMkLst>
            <pc:docMk/>
            <pc:sldMk cId="3917495988" sldId="2432"/>
            <ac:spMk id="92" creationId="{637DE00B-2A14-4848-84E3-436DFAF702BD}"/>
          </ac:spMkLst>
        </pc:spChg>
        <pc:spChg chg="del">
          <ac:chgData name="Stack Simplify" userId="30f9c473cae68561" providerId="LiveId" clId="{13EE3B05-7380-4C4B-BE19-18A1D8025BF2}" dt="2022-03-02T09:20:11.207" v="4457" actId="478"/>
          <ac:spMkLst>
            <pc:docMk/>
            <pc:sldMk cId="3917495988" sldId="2432"/>
            <ac:spMk id="106" creationId="{3B53764F-75CB-D940-85DB-B6F4075166D8}"/>
          </ac:spMkLst>
        </pc:spChg>
        <pc:spChg chg="del">
          <ac:chgData name="Stack Simplify" userId="30f9c473cae68561" providerId="LiveId" clId="{13EE3B05-7380-4C4B-BE19-18A1D8025BF2}" dt="2022-03-02T09:20:13.847" v="4458" actId="478"/>
          <ac:spMkLst>
            <pc:docMk/>
            <pc:sldMk cId="3917495988" sldId="2432"/>
            <ac:spMk id="109" creationId="{81B68043-E970-8640-886E-EBB67E228650}"/>
          </ac:spMkLst>
        </pc:spChg>
        <pc:spChg chg="del">
          <ac:chgData name="Stack Simplify" userId="30f9c473cae68561" providerId="LiveId" clId="{13EE3B05-7380-4C4B-BE19-18A1D8025BF2}" dt="2022-03-02T09:48:21.325" v="5081" actId="478"/>
          <ac:spMkLst>
            <pc:docMk/>
            <pc:sldMk cId="3917495988" sldId="2432"/>
            <ac:spMk id="111" creationId="{A5C48036-E22C-7F4B-973D-DB8973A7FA19}"/>
          </ac:spMkLst>
        </pc:sp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9" creationId="{989F395E-BCF9-424B-9CEE-DFD575FBFDC9}"/>
          </ac:picMkLst>
        </pc:picChg>
        <pc:picChg chg="mod">
          <ac:chgData name="Stack Simplify" userId="30f9c473cae68561" providerId="LiveId" clId="{13EE3B05-7380-4C4B-BE19-18A1D8025BF2}" dt="2022-03-02T09:40:37.574" v="5000" actId="1076"/>
          <ac:picMkLst>
            <pc:docMk/>
            <pc:sldMk cId="3917495988" sldId="2432"/>
            <ac:picMk id="25" creationId="{B9A6B755-FEB4-A04E-A0F1-F23C0911745C}"/>
          </ac:picMkLst>
        </pc:picChg>
        <pc:picChg chg="mod">
          <ac:chgData name="Stack Simplify" userId="30f9c473cae68561" providerId="LiveId" clId="{13EE3B05-7380-4C4B-BE19-18A1D8025BF2}" dt="2022-03-02T09:40:37.574" v="5000" actId="1076"/>
          <ac:picMkLst>
            <pc:docMk/>
            <pc:sldMk cId="3917495988" sldId="2432"/>
            <ac:picMk id="26" creationId="{CE864656-9964-B84F-8B2F-0E3793AC0F72}"/>
          </ac:picMkLst>
        </pc:picChg>
        <pc:picChg chg="mod">
          <ac:chgData name="Stack Simplify" userId="30f9c473cae68561" providerId="LiveId" clId="{13EE3B05-7380-4C4B-BE19-18A1D8025BF2}" dt="2022-03-02T09:20:53.049" v="4467" actId="1076"/>
          <ac:picMkLst>
            <pc:docMk/>
            <pc:sldMk cId="3917495988" sldId="2432"/>
            <ac:picMk id="35" creationId="{6039D5A1-263D-4948-A671-4B52F1031B7D}"/>
          </ac:picMkLst>
        </pc:picChg>
        <pc:picChg chg="del">
          <ac:chgData name="Stack Simplify" userId="30f9c473cae68561" providerId="LiveId" clId="{13EE3B05-7380-4C4B-BE19-18A1D8025BF2}" dt="2022-03-02T09:19:52.099" v="4443" actId="478"/>
          <ac:picMkLst>
            <pc:docMk/>
            <pc:sldMk cId="3917495988" sldId="2432"/>
            <ac:picMk id="37" creationId="{84CC1F70-FDAD-7245-889D-ED51BA43BC9B}"/>
          </ac:picMkLst>
        </pc:picChg>
        <pc:picChg chg="del">
          <ac:chgData name="Stack Simplify" userId="30f9c473cae68561" providerId="LiveId" clId="{13EE3B05-7380-4C4B-BE19-18A1D8025BF2}" dt="2022-03-02T09:20:00.703" v="4447" actId="478"/>
          <ac:picMkLst>
            <pc:docMk/>
            <pc:sldMk cId="3917495988" sldId="2432"/>
            <ac:picMk id="58" creationId="{CD9E2130-4299-1E42-8A32-D89B47152E89}"/>
          </ac:picMkLst>
        </pc:picChg>
        <pc:picChg chg="del">
          <ac:chgData name="Stack Simplify" userId="30f9c473cae68561" providerId="LiveId" clId="{13EE3B05-7380-4C4B-BE19-18A1D8025BF2}" dt="2022-03-02T09:19:32.882" v="4437" actId="478"/>
          <ac:picMkLst>
            <pc:docMk/>
            <pc:sldMk cId="3917495988" sldId="2432"/>
            <ac:picMk id="68" creationId="{8318F253-D056-E34B-8337-DA45BAA92572}"/>
          </ac:picMkLst>
        </pc:picChg>
        <pc:picChg chg="del">
          <ac:chgData name="Stack Simplify" userId="30f9c473cae68561" providerId="LiveId" clId="{13EE3B05-7380-4C4B-BE19-18A1D8025BF2}" dt="2022-03-02T09:20:08.201" v="4454" actId="478"/>
          <ac:picMkLst>
            <pc:docMk/>
            <pc:sldMk cId="3917495988" sldId="2432"/>
            <ac:picMk id="76" creationId="{07F1C6A5-578E-924D-B860-394B45D85DE9}"/>
          </ac:picMkLst>
        </pc:picChg>
        <pc:picChg chg="del">
          <ac:chgData name="Stack Simplify" userId="30f9c473cae68561" providerId="LiveId" clId="{13EE3B05-7380-4C4B-BE19-18A1D8025BF2}" dt="2022-03-02T09:20:09.046" v="4455" actId="478"/>
          <ac:picMkLst>
            <pc:docMk/>
            <pc:sldMk cId="3917495988" sldId="2432"/>
            <ac:picMk id="77" creationId="{2CA472C2-427F-4B40-B08E-153E9D9E7552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81" creationId="{98318062-545D-504A-BB42-F8C74683D514}"/>
          </ac:picMkLst>
        </pc:picChg>
        <pc:picChg chg="add mod">
          <ac:chgData name="Stack Simplify" userId="30f9c473cae68561" providerId="LiveId" clId="{13EE3B05-7380-4C4B-BE19-18A1D8025BF2}" dt="2022-03-02T09:41:04.309" v="5006" actId="1076"/>
          <ac:picMkLst>
            <pc:docMk/>
            <pc:sldMk cId="3917495988" sldId="2432"/>
            <ac:picMk id="86" creationId="{3AAADCDC-CF89-8A42-919C-91D0E7645794}"/>
          </ac:picMkLst>
        </pc:picChg>
        <pc:picChg chg="add mod">
          <ac:chgData name="Stack Simplify" userId="30f9c473cae68561" providerId="LiveId" clId="{13EE3B05-7380-4C4B-BE19-18A1D8025BF2}" dt="2022-03-02T09:41:42.252" v="5034" actId="1076"/>
          <ac:picMkLst>
            <pc:docMk/>
            <pc:sldMk cId="3917495988" sldId="2432"/>
            <ac:picMk id="91" creationId="{EBB1808E-CCE4-CA4C-A7A8-57103EC0964A}"/>
          </ac:picMkLst>
        </pc:picChg>
        <pc:picChg chg="del">
          <ac:chgData name="Stack Simplify" userId="30f9c473cae68561" providerId="LiveId" clId="{13EE3B05-7380-4C4B-BE19-18A1D8025BF2}" dt="2022-03-02T09:48:21.325" v="5081" actId="478"/>
          <ac:picMkLst>
            <pc:docMk/>
            <pc:sldMk cId="3917495988" sldId="2432"/>
            <ac:picMk id="110" creationId="{0FECD179-42FB-5A42-9F59-F37A13E3A163}"/>
          </ac:picMkLst>
        </pc:pic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22" creationId="{133198DE-A195-E946-ACC8-18140922D19E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24" creationId="{23CA358B-BA58-F047-9C97-3CEF5414CA61}"/>
          </ac:cxnSpMkLst>
        </pc:cxnChg>
        <pc:cxnChg chg="del mod">
          <ac:chgData name="Stack Simplify" userId="30f9c473cae68561" providerId="LiveId" clId="{13EE3B05-7380-4C4B-BE19-18A1D8025BF2}" dt="2022-03-02T09:40:41.392" v="5001" actId="478"/>
          <ac:cxnSpMkLst>
            <pc:docMk/>
            <pc:sldMk cId="3917495988" sldId="2432"/>
            <ac:cxnSpMk id="29" creationId="{B81A9D4A-FA81-5349-9A0A-F8C0B5313804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30" creationId="{54D528E2-72CF-A840-A12C-6DC0BEA505CD}"/>
          </ac:cxnSpMkLst>
        </pc:cxnChg>
        <pc:cxnChg chg="del mod">
          <ac:chgData name="Stack Simplify" userId="30f9c473cae68561" providerId="LiveId" clId="{13EE3B05-7380-4C4B-BE19-18A1D8025BF2}" dt="2022-03-02T09:20:06.072" v="4452" actId="478"/>
          <ac:cxnSpMkLst>
            <pc:docMk/>
            <pc:sldMk cId="3917495988" sldId="2432"/>
            <ac:cxnSpMk id="36" creationId="{0E0F6D70-3611-1643-AA56-79EDC2AB8780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39" creationId="{13092F98-683F-4441-BA6F-8E23911062C9}"/>
          </ac:cxnSpMkLst>
        </pc:cxnChg>
        <pc:cxnChg chg="del mod">
          <ac:chgData name="Stack Simplify" userId="30f9c473cae68561" providerId="LiveId" clId="{13EE3B05-7380-4C4B-BE19-18A1D8025BF2}" dt="2022-03-02T09:19:48.688" v="4441" actId="478"/>
          <ac:cxnSpMkLst>
            <pc:docMk/>
            <pc:sldMk cId="3917495988" sldId="2432"/>
            <ac:cxnSpMk id="40" creationId="{49DC1939-0B8E-9243-A332-1398BBE5B88D}"/>
          </ac:cxnSpMkLst>
        </pc:cxnChg>
        <pc:cxnChg chg="del mod">
          <ac:chgData name="Stack Simplify" userId="30f9c473cae68561" providerId="LiveId" clId="{13EE3B05-7380-4C4B-BE19-18A1D8025BF2}" dt="2022-03-02T09:20:03.272" v="4450" actId="478"/>
          <ac:cxnSpMkLst>
            <pc:docMk/>
            <pc:sldMk cId="3917495988" sldId="2432"/>
            <ac:cxnSpMk id="50" creationId="{F620CE1F-A20F-BD4F-BD07-EA4E43DCE782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55" creationId="{A96B307F-E96B-E744-A957-0D4910461C0D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9:40:37.574" v="5000" actId="1076"/>
          <ac:cxnSpMkLst>
            <pc:docMk/>
            <pc:sldMk cId="3917495988" sldId="2432"/>
            <ac:cxnSpMk id="63" creationId="{1E4057BA-A8E7-D44D-9C92-422E907A46E0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9:20:09.792" v="4456" actId="478"/>
          <ac:cxnSpMkLst>
            <pc:docMk/>
            <pc:sldMk cId="3917495988" sldId="2432"/>
            <ac:cxnSpMk id="90" creationId="{918B8283-02AB-2845-87BF-15AC123D5C21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95" creationId="{8F22CCF0-484B-034E-9E5E-B6D3EDDEE006}"/>
          </ac:cxnSpMkLst>
        </pc:cxnChg>
      </pc:sldChg>
      <pc:sldChg chg="addSp delSp modSp add mod ord modAnim">
        <pc:chgData name="Stack Simplify" userId="30f9c473cae68561" providerId="LiveId" clId="{13EE3B05-7380-4C4B-BE19-18A1D8025BF2}" dt="2022-03-03T03:58:25.135" v="5701" actId="20577"/>
        <pc:sldMkLst>
          <pc:docMk/>
          <pc:sldMk cId="3439569549" sldId="2433"/>
        </pc:sldMkLst>
        <pc:spChg chg="mod">
          <ac:chgData name="Stack Simplify" userId="30f9c473cae68561" providerId="LiveId" clId="{13EE3B05-7380-4C4B-BE19-18A1D8025BF2}" dt="2022-03-02T09:28:05.725" v="4645" actId="207"/>
          <ac:spMkLst>
            <pc:docMk/>
            <pc:sldMk cId="3439569549" sldId="2433"/>
            <ac:spMk id="4" creationId="{E297FC0C-19FC-6B4B-84AB-24B0A80460A7}"/>
          </ac:spMkLst>
        </pc:spChg>
        <pc:spChg chg="del">
          <ac:chgData name="Stack Simplify" userId="30f9c473cae68561" providerId="LiveId" clId="{13EE3B05-7380-4C4B-BE19-18A1D8025BF2}" dt="2022-03-02T09:23:54.757" v="4491" actId="478"/>
          <ac:spMkLst>
            <pc:docMk/>
            <pc:sldMk cId="3439569549" sldId="2433"/>
            <ac:spMk id="21" creationId="{21BBEB91-E120-3F41-9E03-D6F462567A31}"/>
          </ac:spMkLst>
        </pc:spChg>
        <pc:spChg chg="del">
          <ac:chgData name="Stack Simplify" userId="30f9c473cae68561" providerId="LiveId" clId="{13EE3B05-7380-4C4B-BE19-18A1D8025BF2}" dt="2022-03-02T09:23:51.892" v="4490" actId="478"/>
          <ac:spMkLst>
            <pc:docMk/>
            <pc:sldMk cId="3439569549" sldId="2433"/>
            <ac:spMk id="23" creationId="{BF423340-386B-4348-A418-1C10CFC3BD6B}"/>
          </ac:spMkLst>
        </pc:spChg>
        <pc:spChg chg="mod">
          <ac:chgData name="Stack Simplify" userId="30f9c473cae68561" providerId="LiveId" clId="{13EE3B05-7380-4C4B-BE19-18A1D8025BF2}" dt="2022-03-02T09:26:19.321" v="4617" actId="255"/>
          <ac:spMkLst>
            <pc:docMk/>
            <pc:sldMk cId="3439569549" sldId="2433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2T09:27:30.260" v="4626" actId="1076"/>
          <ac:spMkLst>
            <pc:docMk/>
            <pc:sldMk cId="3439569549" sldId="2433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25.135" v="5701" actId="20577"/>
          <ac:spMkLst>
            <pc:docMk/>
            <pc:sldMk cId="3439569549" sldId="2433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74" creationId="{05A69FFC-37F9-EE42-A91D-5451A7AEE23C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75" creationId="{86FC34D1-A1F2-6747-8FFF-8A6CFA615839}"/>
          </ac:spMkLst>
        </pc:spChg>
        <pc:spChg chg="del">
          <ac:chgData name="Stack Simplify" userId="30f9c473cae68561" providerId="LiveId" clId="{13EE3B05-7380-4C4B-BE19-18A1D8025BF2}" dt="2022-03-02T09:23:51.892" v="4490" actId="478"/>
          <ac:spMkLst>
            <pc:docMk/>
            <pc:sldMk cId="3439569549" sldId="2433"/>
            <ac:spMk id="80" creationId="{01F786DC-3866-E445-8C8F-D184FE70E24A}"/>
          </ac:spMkLst>
        </pc:spChg>
        <pc:spChg chg="mod">
          <ac:chgData name="Stack Simplify" userId="30f9c473cae68561" providerId="LiveId" clId="{13EE3B05-7380-4C4B-BE19-18A1D8025BF2}" dt="2022-03-02T09:22:20.109" v="4475" actId="207"/>
          <ac:spMkLst>
            <pc:docMk/>
            <pc:sldMk cId="3439569549" sldId="2433"/>
            <ac:spMk id="84" creationId="{DF9A641D-970E-4248-BC0B-D5DA4D246403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93" creationId="{EF291544-9540-3148-8302-759CDDEE8C30}"/>
          </ac:spMkLst>
        </pc:spChg>
        <pc:picChg chg="del">
          <ac:chgData name="Stack Simplify" userId="30f9c473cae68561" providerId="LiveId" clId="{13EE3B05-7380-4C4B-BE19-18A1D8025BF2}" dt="2022-03-02T09:23:51.892" v="4490" actId="478"/>
          <ac:picMkLst>
            <pc:docMk/>
            <pc:sldMk cId="3439569549" sldId="2433"/>
            <ac:picMk id="25" creationId="{B9A6B755-FEB4-A04E-A0F1-F23C0911745C}"/>
          </ac:picMkLst>
        </pc:picChg>
        <pc:picChg chg="del">
          <ac:chgData name="Stack Simplify" userId="30f9c473cae68561" providerId="LiveId" clId="{13EE3B05-7380-4C4B-BE19-18A1D8025BF2}" dt="2022-03-02T09:23:51.892" v="4490" actId="478"/>
          <ac:picMkLst>
            <pc:docMk/>
            <pc:sldMk cId="3439569549" sldId="2433"/>
            <ac:picMk id="26" creationId="{CE864656-9964-B84F-8B2F-0E3793AC0F72}"/>
          </ac:picMkLst>
        </pc:picChg>
        <pc:picChg chg="del">
          <ac:chgData name="Stack Simplify" userId="30f9c473cae68561" providerId="LiveId" clId="{13EE3B05-7380-4C4B-BE19-18A1D8025BF2}" dt="2022-03-02T09:23:54.757" v="4491" actId="478"/>
          <ac:picMkLst>
            <pc:docMk/>
            <pc:sldMk cId="3439569549" sldId="2433"/>
            <ac:picMk id="68" creationId="{8318F253-D056-E34B-8337-DA45BAA92572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86" creationId="{9DE53832-2541-2B4E-8CFF-DAA45B366935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91" creationId="{3AD50F53-548A-0A45-88D6-712AC60A5DA2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94" creationId="{0FEBEE92-0946-9949-AC05-5FE8DE2B9ECD}"/>
          </ac:picMkLst>
        </pc:picChg>
        <pc:cxnChg chg="del mod">
          <ac:chgData name="Stack Simplify" userId="30f9c473cae68561" providerId="LiveId" clId="{13EE3B05-7380-4C4B-BE19-18A1D8025BF2}" dt="2022-03-02T09:24:14.061" v="4495" actId="478"/>
          <ac:cxnSpMkLst>
            <pc:docMk/>
            <pc:sldMk cId="3439569549" sldId="2433"/>
            <ac:cxnSpMk id="29" creationId="{B81A9D4A-FA81-5349-9A0A-F8C0B5313804}"/>
          </ac:cxnSpMkLst>
        </pc:cxnChg>
        <pc:cxnChg chg="del">
          <ac:chgData name="Stack Simplify" userId="30f9c473cae68561" providerId="LiveId" clId="{13EE3B05-7380-4C4B-BE19-18A1D8025BF2}" dt="2022-03-02T09:23:51.892" v="4490" actId="478"/>
          <ac:cxnSpMkLst>
            <pc:docMk/>
            <pc:sldMk cId="3439569549" sldId="2433"/>
            <ac:cxnSpMk id="63" creationId="{1E4057BA-A8E7-D44D-9C92-422E907A46E0}"/>
          </ac:cxnSpMkLst>
        </pc:cxnChg>
        <pc:cxnChg chg="add mod">
          <ac:chgData name="Stack Simplify" userId="30f9c473cae68561" providerId="LiveId" clId="{13EE3B05-7380-4C4B-BE19-18A1D8025BF2}" dt="2022-03-02T09:24:29.856" v="4504" actId="1035"/>
          <ac:cxnSpMkLst>
            <pc:docMk/>
            <pc:sldMk cId="3439569549" sldId="2433"/>
            <ac:cxnSpMk id="92" creationId="{04208295-0056-4B4A-B408-6CE632CB2988}"/>
          </ac:cxnSpMkLst>
        </pc:cxnChg>
        <pc:cxnChg chg="add mod">
          <ac:chgData name="Stack Simplify" userId="30f9c473cae68561" providerId="LiveId" clId="{13EE3B05-7380-4C4B-BE19-18A1D8025BF2}" dt="2022-03-02T09:24:29.856" v="4504" actId="1035"/>
          <ac:cxnSpMkLst>
            <pc:docMk/>
            <pc:sldMk cId="3439569549" sldId="2433"/>
            <ac:cxnSpMk id="97" creationId="{6E60F5FE-3B08-1841-8B6F-ACB4FEFE3E17}"/>
          </ac:cxnSpMkLst>
        </pc:cxnChg>
      </pc:sldChg>
      <pc:sldChg chg="addSp delSp modSp new mod">
        <pc:chgData name="Stack Simplify" userId="30f9c473cae68561" providerId="LiveId" clId="{13EE3B05-7380-4C4B-BE19-18A1D8025BF2}" dt="2022-03-02T09:30:51.652" v="4827" actId="14100"/>
        <pc:sldMkLst>
          <pc:docMk/>
          <pc:sldMk cId="1785652811" sldId="2434"/>
        </pc:sldMkLst>
        <pc:spChg chg="del">
          <ac:chgData name="Stack Simplify" userId="30f9c473cae68561" providerId="LiveId" clId="{13EE3B05-7380-4C4B-BE19-18A1D8025BF2}" dt="2022-03-02T09:28:22.613" v="4681" actId="478"/>
          <ac:spMkLst>
            <pc:docMk/>
            <pc:sldMk cId="1785652811" sldId="2434"/>
            <ac:spMk id="3" creationId="{9C31E1A9-4DAD-754A-B2D5-B0215196D6EE}"/>
          </ac:spMkLst>
        </pc:spChg>
        <pc:spChg chg="mod">
          <ac:chgData name="Stack Simplify" userId="30f9c473cae68561" providerId="LiveId" clId="{13EE3B05-7380-4C4B-BE19-18A1D8025BF2}" dt="2022-03-02T09:28:20.635" v="4680" actId="20577"/>
          <ac:spMkLst>
            <pc:docMk/>
            <pc:sldMk cId="1785652811" sldId="2434"/>
            <ac:spMk id="4" creationId="{E5750225-69E4-F244-A9B0-55C060C5C4DA}"/>
          </ac:spMkLst>
        </pc:spChg>
        <pc:spChg chg="add mod">
          <ac:chgData name="Stack Simplify" userId="30f9c473cae68561" providerId="LiveId" clId="{13EE3B05-7380-4C4B-BE19-18A1D8025BF2}" dt="2022-03-02T09:30:51.652" v="4827" actId="14100"/>
          <ac:spMkLst>
            <pc:docMk/>
            <pc:sldMk cId="1785652811" sldId="2434"/>
            <ac:spMk id="6" creationId="{E9F50084-51EE-8848-8A40-42C09AFEC61B}"/>
          </ac:spMkLst>
        </pc:spChg>
        <pc:picChg chg="add mod">
          <ac:chgData name="Stack Simplify" userId="30f9c473cae68561" providerId="LiveId" clId="{13EE3B05-7380-4C4B-BE19-18A1D8025BF2}" dt="2022-03-02T09:28:52.790" v="4684" actId="1076"/>
          <ac:picMkLst>
            <pc:docMk/>
            <pc:sldMk cId="1785652811" sldId="2434"/>
            <ac:picMk id="5" creationId="{8901FDE9-B4F9-4749-B629-B4CBE8252AE9}"/>
          </ac:picMkLst>
        </pc:picChg>
      </pc:sldChg>
      <pc:sldChg chg="addSp delSp modSp add mod delAnim modAnim">
        <pc:chgData name="Stack Simplify" userId="30f9c473cae68561" providerId="LiveId" clId="{13EE3B05-7380-4C4B-BE19-18A1D8025BF2}" dt="2022-03-02T10:42:09.397" v="5538" actId="14100"/>
        <pc:sldMkLst>
          <pc:docMk/>
          <pc:sldMk cId="1797395302" sldId="2435"/>
        </pc:sldMkLst>
        <pc:spChg chg="del mod">
          <ac:chgData name="Stack Simplify" userId="30f9c473cae68561" providerId="LiveId" clId="{13EE3B05-7380-4C4B-BE19-18A1D8025BF2}" dt="2022-03-02T09:36:54.383" v="4953" actId="478"/>
          <ac:spMkLst>
            <pc:docMk/>
            <pc:sldMk cId="1797395302" sldId="2435"/>
            <ac:spMk id="3" creationId="{1994A760-63CB-BE42-BD04-176B602D208A}"/>
          </ac:spMkLst>
        </pc:spChg>
        <pc:spChg chg="mod">
          <ac:chgData name="Stack Simplify" userId="30f9c473cae68561" providerId="LiveId" clId="{13EE3B05-7380-4C4B-BE19-18A1D8025BF2}" dt="2022-03-02T09:35:51.111" v="4926" actId="14100"/>
          <ac:spMkLst>
            <pc:docMk/>
            <pc:sldMk cId="1797395302" sldId="2435"/>
            <ac:spMk id="16" creationId="{007CE095-3A34-9845-A446-BE1AA76EF8AF}"/>
          </ac:spMkLst>
        </pc:spChg>
        <pc:spChg chg="mod">
          <ac:chgData name="Stack Simplify" userId="30f9c473cae68561" providerId="LiveId" clId="{13EE3B05-7380-4C4B-BE19-18A1D8025BF2}" dt="2022-03-02T09:46:06.358" v="5071" actId="1076"/>
          <ac:spMkLst>
            <pc:docMk/>
            <pc:sldMk cId="1797395302" sldId="2435"/>
            <ac:spMk id="17" creationId="{614BF806-29F6-344D-A1AF-18BCD160EB52}"/>
          </ac:spMkLst>
        </pc:spChg>
        <pc:spChg chg="add mod">
          <ac:chgData name="Stack Simplify" userId="30f9c473cae68561" providerId="LiveId" clId="{13EE3B05-7380-4C4B-BE19-18A1D8025BF2}" dt="2022-03-02T09:38:53.985" v="4989" actId="1076"/>
          <ac:spMkLst>
            <pc:docMk/>
            <pc:sldMk cId="1797395302" sldId="2435"/>
            <ac:spMk id="24" creationId="{5D78802A-2457-1E47-8C89-D5F78FBC404A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72" creationId="{29C5A8A3-3C60-6845-B7A6-E43214AF30DA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73" creationId="{66D946C2-56AA-674E-BD9B-0AD3E1BAE532}"/>
          </ac:spMkLst>
        </pc:spChg>
        <pc:spChg chg="del">
          <ac:chgData name="Stack Simplify" userId="30f9c473cae68561" providerId="LiveId" clId="{13EE3B05-7380-4C4B-BE19-18A1D8025BF2}" dt="2022-03-02T09:33:57.004" v="4875" actId="478"/>
          <ac:spMkLst>
            <pc:docMk/>
            <pc:sldMk cId="1797395302" sldId="2435"/>
            <ac:spMk id="85" creationId="{E79B94C4-4452-F04F-BCD3-E0607E054ADB}"/>
          </ac:spMkLst>
        </pc:spChg>
        <pc:spChg chg="del">
          <ac:chgData name="Stack Simplify" userId="30f9c473cae68561" providerId="LiveId" clId="{13EE3B05-7380-4C4B-BE19-18A1D8025BF2}" dt="2022-03-02T09:33:59.533" v="4877" actId="478"/>
          <ac:spMkLst>
            <pc:docMk/>
            <pc:sldMk cId="1797395302" sldId="2435"/>
            <ac:spMk id="87" creationId="{797FF44A-9726-E140-AF7D-322CC7279DF2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89" creationId="{62208CF1-E912-9D41-8C67-400BD5258B89}"/>
          </ac:spMkLst>
        </pc:spChg>
        <pc:spChg chg="del">
          <ac:chgData name="Stack Simplify" userId="30f9c473cae68561" providerId="LiveId" clId="{13EE3B05-7380-4C4B-BE19-18A1D8025BF2}" dt="2022-03-02T09:33:09.489" v="4856" actId="478"/>
          <ac:spMkLst>
            <pc:docMk/>
            <pc:sldMk cId="1797395302" sldId="2435"/>
            <ac:spMk id="90" creationId="{149070E9-4CE3-E84D-A268-D77A4C3A7E86}"/>
          </ac:spMkLst>
        </pc:spChg>
        <pc:spChg chg="del">
          <ac:chgData name="Stack Simplify" userId="30f9c473cae68561" providerId="LiveId" clId="{13EE3B05-7380-4C4B-BE19-18A1D8025BF2}" dt="2022-03-02T09:33:09.489" v="4856" actId="478"/>
          <ac:spMkLst>
            <pc:docMk/>
            <pc:sldMk cId="1797395302" sldId="2435"/>
            <ac:spMk id="91" creationId="{44CF68B2-CAAA-C946-9E94-6B53B5657BA9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93" creationId="{BBA4E9FE-5CCA-574A-A3E1-4F4E492056C5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102" creationId="{238FCC9C-E845-EC4D-A27B-13A34DD8B5A8}"/>
          </ac:spMkLst>
        </pc:spChg>
        <pc:spChg chg="mod">
          <ac:chgData name="Stack Simplify" userId="30f9c473cae68561" providerId="LiveId" clId="{13EE3B05-7380-4C4B-BE19-18A1D8025BF2}" dt="2022-03-02T09:36:25.689" v="4948" actId="1076"/>
          <ac:spMkLst>
            <pc:docMk/>
            <pc:sldMk cId="1797395302" sldId="2435"/>
            <ac:spMk id="114" creationId="{823E4328-7939-DD41-ADB0-AE8A1D688D3D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21" creationId="{471BF20E-7D84-E24F-AFD8-F2A29CBA17DB}"/>
          </ac:spMkLst>
        </pc:spChg>
        <pc:spChg chg="del">
          <ac:chgData name="Stack Simplify" userId="30f9c473cae68561" providerId="LiveId" clId="{13EE3B05-7380-4C4B-BE19-18A1D8025BF2}" dt="2022-03-02T09:35:37.111" v="4923" actId="478"/>
          <ac:spMkLst>
            <pc:docMk/>
            <pc:sldMk cId="1797395302" sldId="2435"/>
            <ac:spMk id="122" creationId="{B72BC4F9-5DF9-F94C-A467-393DE0F87044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23" creationId="{8360D4BD-2C2B-0C4B-8672-B4059D374E97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25" creationId="{C5E2F7CA-2A4A-684B-9742-8E48B0BDC940}"/>
          </ac:spMkLst>
        </pc:spChg>
        <pc:spChg chg="del">
          <ac:chgData name="Stack Simplify" userId="30f9c473cae68561" providerId="LiveId" clId="{13EE3B05-7380-4C4B-BE19-18A1D8025BF2}" dt="2022-03-02T09:35:35.562" v="4922" actId="478"/>
          <ac:spMkLst>
            <pc:docMk/>
            <pc:sldMk cId="1797395302" sldId="2435"/>
            <ac:spMk id="127" creationId="{FAD6C817-F55E-6B4F-A0E6-6FC1B401F92E}"/>
          </ac:spMkLst>
        </pc:spChg>
        <pc:spChg chg="del">
          <ac:chgData name="Stack Simplify" userId="30f9c473cae68561" providerId="LiveId" clId="{13EE3B05-7380-4C4B-BE19-18A1D8025BF2}" dt="2022-03-02T09:33:15.211" v="4858" actId="478"/>
          <ac:spMkLst>
            <pc:docMk/>
            <pc:sldMk cId="1797395302" sldId="2435"/>
            <ac:spMk id="130" creationId="{F7557DDE-52B1-4644-97C0-02314BCEA1FE}"/>
          </ac:spMkLst>
        </pc:spChg>
        <pc:spChg chg="del">
          <ac:chgData name="Stack Simplify" userId="30f9c473cae68561" providerId="LiveId" clId="{13EE3B05-7380-4C4B-BE19-18A1D8025BF2}" dt="2022-03-02T09:33:23.971" v="4863" actId="478"/>
          <ac:spMkLst>
            <pc:docMk/>
            <pc:sldMk cId="1797395302" sldId="2435"/>
            <ac:spMk id="131" creationId="{24B831D1-8B44-3341-AA51-CAFB732CD4AC}"/>
          </ac:spMkLst>
        </pc:spChg>
        <pc:spChg chg="del">
          <ac:chgData name="Stack Simplify" userId="30f9c473cae68561" providerId="LiveId" clId="{13EE3B05-7380-4C4B-BE19-18A1D8025BF2}" dt="2022-03-02T09:33:17.755" v="4859" actId="478"/>
          <ac:spMkLst>
            <pc:docMk/>
            <pc:sldMk cId="1797395302" sldId="2435"/>
            <ac:spMk id="132" creationId="{DD3E4515-8802-0E4D-983C-DB5B4A7A5E4E}"/>
          </ac:spMkLst>
        </pc:spChg>
        <pc:spChg chg="del mod">
          <ac:chgData name="Stack Simplify" userId="30f9c473cae68561" providerId="LiveId" clId="{13EE3B05-7380-4C4B-BE19-18A1D8025BF2}" dt="2022-03-02T09:33:23.307" v="4862" actId="478"/>
          <ac:spMkLst>
            <pc:docMk/>
            <pc:sldMk cId="1797395302" sldId="2435"/>
            <ac:spMk id="133" creationId="{9C71E0EF-DD39-D84E-8C04-0E26686B6543}"/>
          </ac:spMkLst>
        </pc:spChg>
        <pc:spChg chg="del">
          <ac:chgData name="Stack Simplify" userId="30f9c473cae68561" providerId="LiveId" clId="{13EE3B05-7380-4C4B-BE19-18A1D8025BF2}" dt="2022-03-02T09:33:25.338" v="4864" actId="478"/>
          <ac:spMkLst>
            <pc:docMk/>
            <pc:sldMk cId="1797395302" sldId="2435"/>
            <ac:spMk id="134" creationId="{C69AEB24-01A8-3244-8CFA-A736854D64A3}"/>
          </ac:spMkLst>
        </pc:spChg>
        <pc:spChg chg="del">
          <ac:chgData name="Stack Simplify" userId="30f9c473cae68561" providerId="LiveId" clId="{13EE3B05-7380-4C4B-BE19-18A1D8025BF2}" dt="2022-03-02T09:33:19.859" v="4860" actId="478"/>
          <ac:spMkLst>
            <pc:docMk/>
            <pc:sldMk cId="1797395302" sldId="2435"/>
            <ac:spMk id="143" creationId="{4E9F2EF8-51B4-2649-BC4C-EAA28AC8B41D}"/>
          </ac:spMkLst>
        </pc:spChg>
        <pc:spChg chg="del">
          <ac:chgData name="Stack Simplify" userId="30f9c473cae68561" providerId="LiveId" clId="{13EE3B05-7380-4C4B-BE19-18A1D8025BF2}" dt="2022-03-02T09:33:02.561" v="4854" actId="478"/>
          <ac:spMkLst>
            <pc:docMk/>
            <pc:sldMk cId="1797395302" sldId="2435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09:33:02.561" v="4854" actId="478"/>
          <ac:spMkLst>
            <pc:docMk/>
            <pc:sldMk cId="1797395302" sldId="2435"/>
            <ac:spMk id="145" creationId="{A906B434-B260-204B-AF1D-FDCEA7C4CECC}"/>
          </ac:spMkLst>
        </pc:spChg>
        <pc:spChg chg="mod">
          <ac:chgData name="Stack Simplify" userId="30f9c473cae68561" providerId="LiveId" clId="{13EE3B05-7380-4C4B-BE19-18A1D8025BF2}" dt="2022-03-02T09:36:38.926" v="4949" actId="1076"/>
          <ac:spMkLst>
            <pc:docMk/>
            <pc:sldMk cId="1797395302" sldId="2435"/>
            <ac:spMk id="147" creationId="{FA1789DB-4856-2045-AED6-72C637BD30C9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49" creationId="{D79E09BF-A764-7345-9BF5-FB52D8D4D953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0" creationId="{139E61F2-9A24-4E4E-9E47-D7177840BB51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2" creationId="{F9A38349-1FD6-F347-93D1-0145EE067ABF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3" creationId="{4A72F0CB-C4B4-B842-BB44-ED70F2BC82A1}"/>
          </ac:spMkLst>
        </pc:spChg>
        <pc:spChg chg="add mod">
          <ac:chgData name="Stack Simplify" userId="30f9c473cae68561" providerId="LiveId" clId="{13EE3B05-7380-4C4B-BE19-18A1D8025BF2}" dt="2022-03-02T09:38:31.873" v="4973" actId="1076"/>
          <ac:spMkLst>
            <pc:docMk/>
            <pc:sldMk cId="1797395302" sldId="2435"/>
            <ac:spMk id="159" creationId="{4BF66036-D73E-8742-BFD6-7BA9CA73572A}"/>
          </ac:spMkLst>
        </pc:spChg>
        <pc:spChg chg="del">
          <ac:chgData name="Stack Simplify" userId="30f9c473cae68561" providerId="LiveId" clId="{13EE3B05-7380-4C4B-BE19-18A1D8025BF2}" dt="2022-03-02T09:35:54.371" v="4928" actId="478"/>
          <ac:spMkLst>
            <pc:docMk/>
            <pc:sldMk cId="1797395302" sldId="2435"/>
            <ac:spMk id="162" creationId="{34246368-8978-5C42-9447-FC48F81B15FE}"/>
          </ac:spMkLst>
        </pc:spChg>
        <pc:spChg chg="del">
          <ac:chgData name="Stack Simplify" userId="30f9c473cae68561" providerId="LiveId" clId="{13EE3B05-7380-4C4B-BE19-18A1D8025BF2}" dt="2022-03-02T09:32:49.257" v="4852" actId="478"/>
          <ac:spMkLst>
            <pc:docMk/>
            <pc:sldMk cId="1797395302" sldId="2435"/>
            <ac:spMk id="163" creationId="{C528FE65-7E2D-E345-95F4-C010896A37EF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65" creationId="{08730550-6B04-1E4D-A85F-ECA806403956}"/>
          </ac:spMkLst>
        </pc:spChg>
        <pc:spChg chg="del">
          <ac:chgData name="Stack Simplify" userId="30f9c473cae68561" providerId="LiveId" clId="{13EE3B05-7380-4C4B-BE19-18A1D8025BF2}" dt="2022-03-02T09:32:22.233" v="4831" actId="478"/>
          <ac:spMkLst>
            <pc:docMk/>
            <pc:sldMk cId="1797395302" sldId="2435"/>
            <ac:spMk id="167" creationId="{CBCBB39C-D66A-C049-9E9E-0DBFD9108F3A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75" creationId="{E775CFF2-0ADC-794B-8FD5-281F6AD03D1A}"/>
          </ac:spMkLst>
        </pc:spChg>
        <pc:spChg chg="mod">
          <ac:chgData name="Stack Simplify" userId="30f9c473cae68561" providerId="LiveId" clId="{13EE3B05-7380-4C4B-BE19-18A1D8025BF2}" dt="2022-03-02T09:37:40.835" v="4958" actId="1076"/>
          <ac:spMkLst>
            <pc:docMk/>
            <pc:sldMk cId="1797395302" sldId="2435"/>
            <ac:spMk id="207" creationId="{234E662C-09CC-CE44-A02B-DDABA836BBC6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226" creationId="{101FFA06-4BBC-1044-94AD-41CB4CAED90C}"/>
          </ac:spMkLst>
        </pc:spChg>
        <pc:spChg chg="del mod">
          <ac:chgData name="Stack Simplify" userId="30f9c473cae68561" providerId="LiveId" clId="{13EE3B05-7380-4C4B-BE19-18A1D8025BF2}" dt="2022-03-02T09:33:54.446" v="4872" actId="478"/>
          <ac:spMkLst>
            <pc:docMk/>
            <pc:sldMk cId="1797395302" sldId="2435"/>
            <ac:spMk id="237" creationId="{3AD3AAD3-98F3-8F44-965B-82C8541EA13F}"/>
          </ac:spMkLst>
        </pc:spChg>
        <pc:spChg chg="del">
          <ac:chgData name="Stack Simplify" userId="30f9c473cae68561" providerId="LiveId" clId="{13EE3B05-7380-4C4B-BE19-18A1D8025BF2}" dt="2022-03-02T09:32:42.865" v="4850" actId="478"/>
          <ac:spMkLst>
            <pc:docMk/>
            <pc:sldMk cId="1797395302" sldId="2435"/>
            <ac:spMk id="244" creationId="{4E28392F-BCA3-284E-A831-26B20A0AF6B1}"/>
          </ac:spMkLst>
        </pc:spChg>
        <pc:spChg chg="del mod">
          <ac:chgData name="Stack Simplify" userId="30f9c473cae68561" providerId="LiveId" clId="{13EE3B05-7380-4C4B-BE19-18A1D8025BF2}" dt="2022-03-02T10:42:02.576" v="5535" actId="478"/>
          <ac:spMkLst>
            <pc:docMk/>
            <pc:sldMk cId="1797395302" sldId="2435"/>
            <ac:spMk id="265" creationId="{3F52256D-F623-9D4E-9DFA-319882694A29}"/>
          </ac:spMkLst>
        </pc:spChg>
        <pc:grpChg chg="del">
          <ac:chgData name="Stack Simplify" userId="30f9c473cae68561" providerId="LiveId" clId="{13EE3B05-7380-4C4B-BE19-18A1D8025BF2}" dt="2022-03-02T09:33:02.561" v="4854" actId="478"/>
          <ac:grpSpMkLst>
            <pc:docMk/>
            <pc:sldMk cId="1797395302" sldId="2435"/>
            <ac:grpSpMk id="94" creationId="{0CCA3A7E-3E04-1642-92BE-053E562E051F}"/>
          </ac:grpSpMkLst>
        </pc:grpChg>
        <pc:grpChg chg="del">
          <ac:chgData name="Stack Simplify" userId="30f9c473cae68561" providerId="LiveId" clId="{13EE3B05-7380-4C4B-BE19-18A1D8025BF2}" dt="2022-03-02T09:33:15.211" v="4858" actId="478"/>
          <ac:grpSpMkLst>
            <pc:docMk/>
            <pc:sldMk cId="1797395302" sldId="2435"/>
            <ac:grpSpMk id="135" creationId="{9978F9F0-DEC3-FC42-A77B-EAE6FE5C1111}"/>
          </ac:grpSpMkLst>
        </pc:grpChg>
        <pc:grpChg chg="mod">
          <ac:chgData name="Stack Simplify" userId="30f9c473cae68561" providerId="LiveId" clId="{13EE3B05-7380-4C4B-BE19-18A1D8025BF2}" dt="2022-03-02T09:34:31.906" v="4911" actId="1035"/>
          <ac:grpSpMkLst>
            <pc:docMk/>
            <pc:sldMk cId="1797395302" sldId="2435"/>
            <ac:grpSpMk id="154" creationId="{A2F3C42F-EAF1-F844-885D-0E59AD79FE58}"/>
          </ac:grpSpMkLst>
        </pc:grpChg>
        <pc:grpChg chg="del">
          <ac:chgData name="Stack Simplify" userId="30f9c473cae68561" providerId="LiveId" clId="{13EE3B05-7380-4C4B-BE19-18A1D8025BF2}" dt="2022-03-02T09:32:42.865" v="4850" actId="478"/>
          <ac:grpSpMkLst>
            <pc:docMk/>
            <pc:sldMk cId="1797395302" sldId="2435"/>
            <ac:grpSpMk id="168" creationId="{D7D0382A-8B0B-7F4E-BFE3-52DB8437F906}"/>
          </ac:grpSpMkLst>
        </pc:grpChg>
        <pc:picChg chg="mod">
          <ac:chgData name="Stack Simplify" userId="30f9c473cae68561" providerId="LiveId" clId="{13EE3B05-7380-4C4B-BE19-18A1D8025BF2}" dt="2022-03-02T09:34:31.906" v="4911" actId="1035"/>
          <ac:picMkLst>
            <pc:docMk/>
            <pc:sldMk cId="1797395302" sldId="2435"/>
            <ac:picMk id="120" creationId="{8C407D8C-F1A3-D845-A8A3-866AEFADDF9D}"/>
          </ac:picMkLst>
        </pc:picChg>
        <pc:picChg chg="mod">
          <ac:chgData name="Stack Simplify" userId="30f9c473cae68561" providerId="LiveId" clId="{13EE3B05-7380-4C4B-BE19-18A1D8025BF2}" dt="2022-03-02T09:34:31.906" v="4911" actId="1035"/>
          <ac:picMkLst>
            <pc:docMk/>
            <pc:sldMk cId="1797395302" sldId="2435"/>
            <ac:picMk id="124" creationId="{3DABD73C-E088-154E-8B89-B3749A87613F}"/>
          </ac:picMkLst>
        </pc:picChg>
        <pc:picChg chg="add mod">
          <ac:chgData name="Stack Simplify" userId="30f9c473cae68561" providerId="LiveId" clId="{13EE3B05-7380-4C4B-BE19-18A1D8025BF2}" dt="2022-03-02T09:36:58.536" v="4954" actId="1076"/>
          <ac:picMkLst>
            <pc:docMk/>
            <pc:sldMk cId="1797395302" sldId="2435"/>
            <ac:picMk id="126" creationId="{C43E06CD-93B6-104C-9F56-068DE66EA35B}"/>
          </ac:picMkLst>
        </pc:picChg>
        <pc:picChg chg="add mod">
          <ac:chgData name="Stack Simplify" userId="30f9c473cae68561" providerId="LiveId" clId="{13EE3B05-7380-4C4B-BE19-18A1D8025BF2}" dt="2022-03-02T09:37:35.677" v="4957" actId="1076"/>
          <ac:picMkLst>
            <pc:docMk/>
            <pc:sldMk cId="1797395302" sldId="2435"/>
            <ac:picMk id="128" creationId="{4EE48826-3A1B-AC40-9638-9DAA78E9B194}"/>
          </ac:picMkLst>
        </pc:picChg>
        <pc:picChg chg="add mod">
          <ac:chgData name="Stack Simplify" userId="30f9c473cae68561" providerId="LiveId" clId="{13EE3B05-7380-4C4B-BE19-18A1D8025BF2}" dt="2022-03-02T09:38:34.114" v="4974" actId="1076"/>
          <ac:picMkLst>
            <pc:docMk/>
            <pc:sldMk cId="1797395302" sldId="2435"/>
            <ac:picMk id="129" creationId="{A083C994-E569-FC44-B0BC-33847BF710B0}"/>
          </ac:picMkLst>
        </pc:picChg>
        <pc:picChg chg="del">
          <ac:chgData name="Stack Simplify" userId="30f9c473cae68561" providerId="LiveId" clId="{13EE3B05-7380-4C4B-BE19-18A1D8025BF2}" dt="2022-03-02T09:32:49.257" v="4852" actId="478"/>
          <ac:picMkLst>
            <pc:docMk/>
            <pc:sldMk cId="1797395302" sldId="2435"/>
            <ac:picMk id="164" creationId="{EEC4898D-ABC2-FC49-B3D9-80855E77EA4E}"/>
          </ac:picMkLst>
        </pc:picChg>
        <pc:picChg chg="del">
          <ac:chgData name="Stack Simplify" userId="30f9c473cae68561" providerId="LiveId" clId="{13EE3B05-7380-4C4B-BE19-18A1D8025BF2}" dt="2022-03-02T09:32:46.403" v="4851" actId="478"/>
          <ac:picMkLst>
            <pc:docMk/>
            <pc:sldMk cId="1797395302" sldId="2435"/>
            <ac:picMk id="166" creationId="{3429339D-D510-D94D-AD5E-BE4E0B03198F}"/>
          </ac:picMkLst>
        </pc:picChg>
        <pc:picChg chg="del">
          <ac:chgData name="Stack Simplify" userId="30f9c473cae68561" providerId="LiveId" clId="{13EE3B05-7380-4C4B-BE19-18A1D8025BF2}" dt="2022-03-02T09:35:53.017" v="4927" actId="478"/>
          <ac:picMkLst>
            <pc:docMk/>
            <pc:sldMk cId="1797395302" sldId="2435"/>
            <ac:picMk id="227" creationId="{CE292FC4-B49D-124A-AF7C-903028D92A80}"/>
          </ac:picMkLst>
        </pc:picChg>
        <pc:cxnChg chg="add mod">
          <ac:chgData name="Stack Simplify" userId="30f9c473cae68561" providerId="LiveId" clId="{13EE3B05-7380-4C4B-BE19-18A1D8025BF2}" dt="2022-03-02T09:35:07.064" v="4916" actId="692"/>
          <ac:cxnSpMkLst>
            <pc:docMk/>
            <pc:sldMk cId="1797395302" sldId="2435"/>
            <ac:cxnSpMk id="13" creationId="{AA829410-223C-124A-8C16-A10FB3EDDB9B}"/>
          </ac:cxnSpMkLst>
        </pc:cxnChg>
        <pc:cxnChg chg="add mod">
          <ac:chgData name="Stack Simplify" userId="30f9c473cae68561" providerId="LiveId" clId="{13EE3B05-7380-4C4B-BE19-18A1D8025BF2}" dt="2022-03-02T09:35:25.618" v="4920" actId="692"/>
          <ac:cxnSpMkLst>
            <pc:docMk/>
            <pc:sldMk cId="1797395302" sldId="2435"/>
            <ac:cxnSpMk id="18" creationId="{BD108264-C415-5B4F-BC9A-6662866F358A}"/>
          </ac:cxnSpMkLst>
        </pc:cxnChg>
        <pc:cxnChg chg="del">
          <ac:chgData name="Stack Simplify" userId="30f9c473cae68561" providerId="LiveId" clId="{13EE3B05-7380-4C4B-BE19-18A1D8025BF2}" dt="2022-03-02T09:32:42.865" v="4850" actId="478"/>
          <ac:cxnSpMkLst>
            <pc:docMk/>
            <pc:sldMk cId="1797395302" sldId="2435"/>
            <ac:cxnSpMk id="20" creationId="{1DB44CDB-7A75-6644-BFCE-2E685A9BC459}"/>
          </ac:cxnSpMkLst>
        </pc:cxnChg>
        <pc:cxnChg chg="add mod">
          <ac:chgData name="Stack Simplify" userId="30f9c473cae68561" providerId="LiveId" clId="{13EE3B05-7380-4C4B-BE19-18A1D8025BF2}" dt="2022-03-02T09:39:17.746" v="4993" actId="692"/>
          <ac:cxnSpMkLst>
            <pc:docMk/>
            <pc:sldMk cId="1797395302" sldId="2435"/>
            <ac:cxnSpMk id="26" creationId="{81A41B70-DFE0-F549-80E6-AF32131B5E1F}"/>
          </ac:cxnSpMkLst>
        </pc:cxnChg>
        <pc:cxnChg chg="add mod">
          <ac:chgData name="Stack Simplify" userId="30f9c473cae68561" providerId="LiveId" clId="{13EE3B05-7380-4C4B-BE19-18A1D8025BF2}" dt="2022-03-02T10:42:09.397" v="5538" actId="14100"/>
          <ac:cxnSpMkLst>
            <pc:docMk/>
            <pc:sldMk cId="1797395302" sldId="2435"/>
            <ac:cxnSpMk id="29" creationId="{546E0BF3-F518-7A44-8090-34FA81F925B4}"/>
          </ac:cxnSpMkLst>
        </pc:cxnChg>
        <pc:cxnChg chg="del mod">
          <ac:chgData name="Stack Simplify" userId="30f9c473cae68561" providerId="LiveId" clId="{13EE3B05-7380-4C4B-BE19-18A1D8025BF2}" dt="2022-03-02T09:33:56.124" v="4874" actId="478"/>
          <ac:cxnSpMkLst>
            <pc:docMk/>
            <pc:sldMk cId="1797395302" sldId="2435"/>
            <ac:cxnSpMk id="86" creationId="{43F5EC21-F833-D943-9E27-F9C9C13C88BC}"/>
          </ac:cxnSpMkLst>
        </pc:cxnChg>
        <pc:cxnChg chg="del mod">
          <ac:chgData name="Stack Simplify" userId="30f9c473cae68561" providerId="LiveId" clId="{13EE3B05-7380-4C4B-BE19-18A1D8025BF2}" dt="2022-03-02T09:33:57.899" v="4876" actId="478"/>
          <ac:cxnSpMkLst>
            <pc:docMk/>
            <pc:sldMk cId="1797395302" sldId="2435"/>
            <ac:cxnSpMk id="88" creationId="{48D93E50-59D4-0847-B022-2FCCA32C5679}"/>
          </ac:cxnSpMkLst>
        </pc:cxnChg>
        <pc:cxnChg chg="del mod">
          <ac:chgData name="Stack Simplify" userId="30f9c473cae68561" providerId="LiveId" clId="{13EE3B05-7380-4C4B-BE19-18A1D8025BF2}" dt="2022-03-02T09:33:50.293" v="4869" actId="478"/>
          <ac:cxnSpMkLst>
            <pc:docMk/>
            <pc:sldMk cId="1797395302" sldId="2435"/>
            <ac:cxnSpMk id="146" creationId="{903FFB2C-FA84-BD47-97DA-1E772D9A22A6}"/>
          </ac:cxnSpMkLst>
        </pc:cxnChg>
        <pc:cxnChg chg="del">
          <ac:chgData name="Stack Simplify" userId="30f9c473cae68561" providerId="LiveId" clId="{13EE3B05-7380-4C4B-BE19-18A1D8025BF2}" dt="2022-03-02T09:33:06.514" v="4855" actId="478"/>
          <ac:cxnSpMkLst>
            <pc:docMk/>
            <pc:sldMk cId="1797395302" sldId="2435"/>
            <ac:cxnSpMk id="148" creationId="{3FC65D81-1A94-E44A-9809-6BFA9055A7A4}"/>
          </ac:cxnSpMkLst>
        </pc:cxnChg>
        <pc:cxnChg chg="del">
          <ac:chgData name="Stack Simplify" userId="30f9c473cae68561" providerId="LiveId" clId="{13EE3B05-7380-4C4B-BE19-18A1D8025BF2}" dt="2022-03-02T09:33:06.514" v="4855" actId="478"/>
          <ac:cxnSpMkLst>
            <pc:docMk/>
            <pc:sldMk cId="1797395302" sldId="2435"/>
            <ac:cxnSpMk id="151" creationId="{2232EF2B-748E-1443-9C40-A31571F380A3}"/>
          </ac:cxnSpMkLst>
        </pc:cxnChg>
        <pc:cxnChg chg="del mod">
          <ac:chgData name="Stack Simplify" userId="30f9c473cae68561" providerId="LiveId" clId="{13EE3B05-7380-4C4B-BE19-18A1D8025BF2}" dt="2022-03-02T09:33:51.416" v="4870" actId="478"/>
          <ac:cxnSpMkLst>
            <pc:docMk/>
            <pc:sldMk cId="1797395302" sldId="2435"/>
            <ac:cxnSpMk id="158" creationId="{897E6C9B-7D08-7640-9287-5891ABCBF67B}"/>
          </ac:cxnSpMkLst>
        </pc:cxnChg>
        <pc:cxnChg chg="add mod">
          <ac:chgData name="Stack Simplify" userId="30f9c473cae68561" providerId="LiveId" clId="{13EE3B05-7380-4C4B-BE19-18A1D8025BF2}" dt="2022-03-02T09:38:39.025" v="4976" actId="14100"/>
          <ac:cxnSpMkLst>
            <pc:docMk/>
            <pc:sldMk cId="1797395302" sldId="2435"/>
            <ac:cxnSpMk id="160" creationId="{79DB4CB4-B107-4D46-8CBF-01071C59EFA6}"/>
          </ac:cxnSpMkLst>
        </pc:cxnChg>
        <pc:cxnChg chg="del mod">
          <ac:chgData name="Stack Simplify" userId="30f9c473cae68561" providerId="LiveId" clId="{13EE3B05-7380-4C4B-BE19-18A1D8025BF2}" dt="2022-03-02T09:32:52.130" v="4853" actId="478"/>
          <ac:cxnSpMkLst>
            <pc:docMk/>
            <pc:sldMk cId="1797395302" sldId="2435"/>
            <ac:cxnSpMk id="176" creationId="{71CCBDD2-6DC2-3440-A7B8-72BC9D17F0DB}"/>
          </ac:cxnSpMkLst>
        </pc:cxnChg>
        <pc:cxnChg chg="del mod">
          <ac:chgData name="Stack Simplify" userId="30f9c473cae68561" providerId="LiveId" clId="{13EE3B05-7380-4C4B-BE19-18A1D8025BF2}" dt="2022-03-02T09:34:39.772" v="4912" actId="478"/>
          <ac:cxnSpMkLst>
            <pc:docMk/>
            <pc:sldMk cId="1797395302" sldId="2435"/>
            <ac:cxnSpMk id="215" creationId="{9C1B8931-83A4-C946-ABB5-62B5FEDD5811}"/>
          </ac:cxnSpMkLst>
        </pc:cxnChg>
        <pc:cxnChg chg="del mod">
          <ac:chgData name="Stack Simplify" userId="30f9c473cae68561" providerId="LiveId" clId="{13EE3B05-7380-4C4B-BE19-18A1D8025BF2}" dt="2022-03-02T09:35:27.618" v="4921" actId="478"/>
          <ac:cxnSpMkLst>
            <pc:docMk/>
            <pc:sldMk cId="1797395302" sldId="2435"/>
            <ac:cxnSpMk id="216" creationId="{4C28C475-E2A4-7C46-8245-D5D5899CE9EE}"/>
          </ac:cxnSpMkLst>
        </pc:cxnChg>
        <pc:cxnChg chg="del mod">
          <ac:chgData name="Stack Simplify" userId="30f9c473cae68561" providerId="LiveId" clId="{13EE3B05-7380-4C4B-BE19-18A1D8025BF2}" dt="2022-03-02T09:33:54.942" v="4873" actId="478"/>
          <ac:cxnSpMkLst>
            <pc:docMk/>
            <pc:sldMk cId="1797395302" sldId="2435"/>
            <ac:cxnSpMk id="249" creationId="{4E3AE4B0-372D-D84D-9E28-911BAF702BF4}"/>
          </ac:cxnSpMkLst>
        </pc:cxnChg>
        <pc:cxnChg chg="del mod">
          <ac:chgData name="Stack Simplify" userId="30f9c473cae68561" providerId="LiveId" clId="{13EE3B05-7380-4C4B-BE19-18A1D8025BF2}" dt="2022-03-02T10:42:05.554" v="5536" actId="478"/>
          <ac:cxnSpMkLst>
            <pc:docMk/>
            <pc:sldMk cId="1797395302" sldId="2435"/>
            <ac:cxnSpMk id="267" creationId="{8D6FBEEE-07D0-AE46-B8DA-F09B34B5FB5A}"/>
          </ac:cxnSpMkLst>
        </pc:cxnChg>
        <pc:cxnChg chg="del mod">
          <ac:chgData name="Stack Simplify" userId="30f9c473cae68561" providerId="LiveId" clId="{13EE3B05-7380-4C4B-BE19-18A1D8025BF2}" dt="2022-03-02T09:34:06.101" v="4878" actId="478"/>
          <ac:cxnSpMkLst>
            <pc:docMk/>
            <pc:sldMk cId="1797395302" sldId="2435"/>
            <ac:cxnSpMk id="270" creationId="{AB334359-BACE-3B41-97B0-037413338813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4:52:42.747" v="5728" actId="20577"/>
        <pc:sldMkLst>
          <pc:docMk/>
          <pc:sldMk cId="3294483912" sldId="2436"/>
        </pc:sldMkLst>
        <pc:spChg chg="mod">
          <ac:chgData name="Stack Simplify" userId="30f9c473cae68561" providerId="LiveId" clId="{13EE3B05-7380-4C4B-BE19-18A1D8025BF2}" dt="2022-03-02T10:22:42.152" v="5184" actId="692"/>
          <ac:spMkLst>
            <pc:docMk/>
            <pc:sldMk cId="3294483912" sldId="2436"/>
            <ac:spMk id="72" creationId="{29C5A8A3-3C60-6845-B7A6-E43214AF30DA}"/>
          </ac:spMkLst>
        </pc:spChg>
        <pc:spChg chg="mod">
          <ac:chgData name="Stack Simplify" userId="30f9c473cae68561" providerId="LiveId" clId="{13EE3B05-7380-4C4B-BE19-18A1D8025BF2}" dt="2022-03-02T10:22:37.638" v="5183"/>
          <ac:spMkLst>
            <pc:docMk/>
            <pc:sldMk cId="3294483912" sldId="2436"/>
            <ac:spMk id="73" creationId="{66D946C2-56AA-674E-BD9B-0AD3E1BAE532}"/>
          </ac:spMkLst>
        </pc:spChg>
        <pc:spChg chg="add mod">
          <ac:chgData name="Stack Simplify" userId="30f9c473cae68561" providerId="LiveId" clId="{13EE3B05-7380-4C4B-BE19-18A1D8025BF2}" dt="2022-03-02T10:21:26.180" v="5169" actId="1076"/>
          <ac:spMkLst>
            <pc:docMk/>
            <pc:sldMk cId="3294483912" sldId="2436"/>
            <ac:spMk id="88" creationId="{FCEC1486-372E-8849-89AA-7C5DDB36A4B9}"/>
          </ac:spMkLst>
        </pc:spChg>
        <pc:spChg chg="mod">
          <ac:chgData name="Stack Simplify" userId="30f9c473cae68561" providerId="LiveId" clId="{13EE3B05-7380-4C4B-BE19-18A1D8025BF2}" dt="2022-03-03T04:52:42.747" v="5728" actId="20577"/>
          <ac:spMkLst>
            <pc:docMk/>
            <pc:sldMk cId="3294483912" sldId="2436"/>
            <ac:spMk id="92" creationId="{712CE5C6-58E7-1746-82E7-08707E27832A}"/>
          </ac:spMkLst>
        </pc:spChg>
        <pc:spChg chg="add mod">
          <ac:chgData name="Stack Simplify" userId="30f9c473cae68561" providerId="LiveId" clId="{13EE3B05-7380-4C4B-BE19-18A1D8025BF2}" dt="2022-03-02T10:21:30.028" v="5171" actId="1076"/>
          <ac:spMkLst>
            <pc:docMk/>
            <pc:sldMk cId="3294483912" sldId="2436"/>
            <ac:spMk id="104" creationId="{472D2101-7AC5-6A48-93DB-39AC3282DD97}"/>
          </ac:spMkLst>
        </pc:spChg>
        <pc:spChg chg="add mod">
          <ac:chgData name="Stack Simplify" userId="30f9c473cae68561" providerId="LiveId" clId="{13EE3B05-7380-4C4B-BE19-18A1D8025BF2}" dt="2022-03-02T10:28:28.063" v="5333" actId="20577"/>
          <ac:spMkLst>
            <pc:docMk/>
            <pc:sldMk cId="3294483912" sldId="2436"/>
            <ac:spMk id="105" creationId="{DB1C0874-16E2-ED4D-88FC-369AACEF627F}"/>
          </ac:spMkLst>
        </pc:spChg>
        <pc:spChg chg="add mod">
          <ac:chgData name="Stack Simplify" userId="30f9c473cae68561" providerId="LiveId" clId="{13EE3B05-7380-4C4B-BE19-18A1D8025BF2}" dt="2022-03-02T10:27:42.484" v="5296"/>
          <ac:spMkLst>
            <pc:docMk/>
            <pc:sldMk cId="3294483912" sldId="2436"/>
            <ac:spMk id="106" creationId="{E318DEC4-21F7-0B4C-82CA-98CC6B470622}"/>
          </ac:spMkLst>
        </pc:spChg>
        <pc:spChg chg="add mod">
          <ac:chgData name="Stack Simplify" userId="30f9c473cae68561" providerId="LiveId" clId="{13EE3B05-7380-4C4B-BE19-18A1D8025BF2}" dt="2022-03-02T10:27:42.484" v="5296"/>
          <ac:spMkLst>
            <pc:docMk/>
            <pc:sldMk cId="3294483912" sldId="2436"/>
            <ac:spMk id="107" creationId="{62D09DB7-E13A-BB4F-B065-0A8AEAC6B223}"/>
          </ac:spMkLst>
        </pc:spChg>
        <pc:spChg chg="add mod">
          <ac:chgData name="Stack Simplify" userId="30f9c473cae68561" providerId="LiveId" clId="{13EE3B05-7380-4C4B-BE19-18A1D8025BF2}" dt="2022-03-02T10:32:08.254" v="5395" actId="1076"/>
          <ac:spMkLst>
            <pc:docMk/>
            <pc:sldMk cId="3294483912" sldId="2436"/>
            <ac:spMk id="108" creationId="{25EBCA00-2FF9-F745-8357-F75F4539D1CA}"/>
          </ac:spMkLst>
        </pc:spChg>
        <pc:spChg chg="add mod">
          <ac:chgData name="Stack Simplify" userId="30f9c473cae68561" providerId="LiveId" clId="{13EE3B05-7380-4C4B-BE19-18A1D8025BF2}" dt="2022-03-02T10:32:01.511" v="5393" actId="1076"/>
          <ac:spMkLst>
            <pc:docMk/>
            <pc:sldMk cId="3294483912" sldId="2436"/>
            <ac:spMk id="109" creationId="{8EA6E901-FD53-674E-BAA3-95654FC7CBEE}"/>
          </ac:spMkLst>
        </pc:spChg>
        <pc:spChg chg="mod">
          <ac:chgData name="Stack Simplify" userId="30f9c473cae68561" providerId="LiveId" clId="{13EE3B05-7380-4C4B-BE19-18A1D8025BF2}" dt="2022-03-02T10:19:50.464" v="5119" actId="20577"/>
          <ac:spMkLst>
            <pc:docMk/>
            <pc:sldMk cId="3294483912" sldId="2436"/>
            <ac:spMk id="121" creationId="{471BF20E-7D84-E24F-AFD8-F2A29CBA17DB}"/>
          </ac:spMkLst>
        </pc:spChg>
        <pc:spChg chg="mod">
          <ac:chgData name="Stack Simplify" userId="30f9c473cae68561" providerId="LiveId" clId="{13EE3B05-7380-4C4B-BE19-18A1D8025BF2}" dt="2022-03-02T10:20:48.247" v="5156" actId="20577"/>
          <ac:spMkLst>
            <pc:docMk/>
            <pc:sldMk cId="3294483912" sldId="2436"/>
            <ac:spMk id="123" creationId="{8360D4BD-2C2B-0C4B-8672-B4059D374E97}"/>
          </ac:spMkLst>
        </pc:spChg>
        <pc:spChg chg="mod">
          <ac:chgData name="Stack Simplify" userId="30f9c473cae68561" providerId="LiveId" clId="{13EE3B05-7380-4C4B-BE19-18A1D8025BF2}" dt="2022-03-02T10:20:34.815" v="5150" actId="20577"/>
          <ac:spMkLst>
            <pc:docMk/>
            <pc:sldMk cId="3294483912" sldId="2436"/>
            <ac:spMk id="125" creationId="{C5E2F7CA-2A4A-684B-9742-8E48B0BDC940}"/>
          </ac:spMkLst>
        </pc:spChg>
        <pc:spChg chg="del mod">
          <ac:chgData name="Stack Simplify" userId="30f9c473cae68561" providerId="LiveId" clId="{13EE3B05-7380-4C4B-BE19-18A1D8025BF2}" dt="2022-03-02T10:41:50.251" v="5534" actId="478"/>
          <ac:spMkLst>
            <pc:docMk/>
            <pc:sldMk cId="3294483912" sldId="2436"/>
            <ac:spMk id="144" creationId="{DF8D2288-95E0-6443-98C8-CF9BF8656055}"/>
          </ac:spMkLst>
        </pc:spChg>
        <pc:spChg chg="del mod">
          <ac:chgData name="Stack Simplify" userId="30f9c473cae68561" providerId="LiveId" clId="{13EE3B05-7380-4C4B-BE19-18A1D8025BF2}" dt="2022-03-02T10:27:48.137" v="5298" actId="478"/>
          <ac:spMkLst>
            <pc:docMk/>
            <pc:sldMk cId="3294483912" sldId="2436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23:06.491" v="5233" actId="20577"/>
          <ac:spMkLst>
            <pc:docMk/>
            <pc:sldMk cId="3294483912" sldId="2436"/>
            <ac:spMk id="207" creationId="{234E662C-09CC-CE44-A02B-DDABA836BBC6}"/>
          </ac:spMkLst>
        </pc:spChg>
        <pc:picChg chg="add mod">
          <ac:chgData name="Stack Simplify" userId="30f9c473cae68561" providerId="LiveId" clId="{13EE3B05-7380-4C4B-BE19-18A1D8025BF2}" dt="2022-03-02T10:19:38.286" v="5102" actId="1035"/>
          <ac:picMkLst>
            <pc:docMk/>
            <pc:sldMk cId="3294483912" sldId="2436"/>
            <ac:picMk id="81" creationId="{34677266-8FCB-0143-B415-C584F8FDC65F}"/>
          </ac:picMkLst>
        </pc:picChg>
        <pc:picChg chg="add mod">
          <ac:chgData name="Stack Simplify" userId="30f9c473cae68561" providerId="LiveId" clId="{13EE3B05-7380-4C4B-BE19-18A1D8025BF2}" dt="2022-03-02T10:20:03.439" v="5123" actId="1076"/>
          <ac:picMkLst>
            <pc:docMk/>
            <pc:sldMk cId="3294483912" sldId="2436"/>
            <ac:picMk id="82" creationId="{CCFD9CEB-7E0C-0641-BAA2-1F8216B2C67C}"/>
          </ac:picMkLst>
        </pc:picChg>
        <pc:picChg chg="add mod">
          <ac:chgData name="Stack Simplify" userId="30f9c473cae68561" providerId="LiveId" clId="{13EE3B05-7380-4C4B-BE19-18A1D8025BF2}" dt="2022-03-02T10:21:26.180" v="5169" actId="1076"/>
          <ac:picMkLst>
            <pc:docMk/>
            <pc:sldMk cId="3294483912" sldId="2436"/>
            <ac:picMk id="87" creationId="{BD3A492A-4CCE-FE49-A12D-B28B70F59DF0}"/>
          </ac:picMkLst>
        </pc:picChg>
        <pc:picChg chg="add mod">
          <ac:chgData name="Stack Simplify" userId="30f9c473cae68561" providerId="LiveId" clId="{13EE3B05-7380-4C4B-BE19-18A1D8025BF2}" dt="2022-03-02T10:21:30.028" v="5171" actId="1076"/>
          <ac:picMkLst>
            <pc:docMk/>
            <pc:sldMk cId="3294483912" sldId="2436"/>
            <ac:picMk id="103" creationId="{72D0A7AD-E67C-DF40-9808-D2BBE9F17098}"/>
          </ac:picMkLst>
        </pc:picChg>
        <pc:picChg chg="del">
          <ac:chgData name="Stack Simplify" userId="30f9c473cae68561" providerId="LiveId" clId="{13EE3B05-7380-4C4B-BE19-18A1D8025BF2}" dt="2022-03-02T10:19:53.609" v="5120" actId="478"/>
          <ac:picMkLst>
            <pc:docMk/>
            <pc:sldMk cId="3294483912" sldId="2436"/>
            <ac:picMk id="128" creationId="{753EDD39-DF3C-964C-A24C-667AD0FAEA60}"/>
          </ac:picMkLst>
        </pc:picChg>
        <pc:picChg chg="del">
          <ac:chgData name="Stack Simplify" userId="30f9c473cae68561" providerId="LiveId" clId="{13EE3B05-7380-4C4B-BE19-18A1D8025BF2}" dt="2022-03-02T10:19:31.786" v="5098" actId="478"/>
          <ac:picMkLst>
            <pc:docMk/>
            <pc:sldMk cId="3294483912" sldId="2436"/>
            <ac:picMk id="129" creationId="{B43581AD-7CE5-DE4C-A391-FD1B96CCE6AA}"/>
          </ac:picMkLst>
        </pc:picChg>
        <pc:cxnChg chg="del mod">
          <ac:chgData name="Stack Simplify" userId="30f9c473cae68561" providerId="LiveId" clId="{13EE3B05-7380-4C4B-BE19-18A1D8025BF2}" dt="2022-03-02T10:20:13.878" v="5126" actId="478"/>
          <ac:cxnSpMkLst>
            <pc:docMk/>
            <pc:sldMk cId="3294483912" sldId="2436"/>
            <ac:cxnSpMk id="15" creationId="{60F4532E-FACB-A749-BB79-E143F5E03B96}"/>
          </ac:cxnSpMkLst>
        </pc:cxnChg>
        <pc:cxnChg chg="add mod">
          <ac:chgData name="Stack Simplify" userId="30f9c473cae68561" providerId="LiveId" clId="{13EE3B05-7380-4C4B-BE19-18A1D8025BF2}" dt="2022-03-02T10:22:17.834" v="5180" actId="14100"/>
          <ac:cxnSpMkLst>
            <pc:docMk/>
            <pc:sldMk cId="3294483912" sldId="2436"/>
            <ac:cxnSpMk id="22" creationId="{996A8351-50D6-0E40-99F1-816C401119E3}"/>
          </ac:cxnSpMkLst>
        </pc:cxnChg>
        <pc:cxnChg chg="add mod">
          <ac:chgData name="Stack Simplify" userId="30f9c473cae68561" providerId="LiveId" clId="{13EE3B05-7380-4C4B-BE19-18A1D8025BF2}" dt="2022-03-02T10:20:27.758" v="5131" actId="14100"/>
          <ac:cxnSpMkLst>
            <pc:docMk/>
            <pc:sldMk cId="3294483912" sldId="2436"/>
            <ac:cxnSpMk id="83" creationId="{0AAD069A-5D66-3541-8D35-BF44FF648AF0}"/>
          </ac:cxnSpMkLst>
        </pc:cxnChg>
        <pc:cxnChg chg="del mod">
          <ac:chgData name="Stack Simplify" userId="30f9c473cae68561" providerId="LiveId" clId="{13EE3B05-7380-4C4B-BE19-18A1D8025BF2}" dt="2022-03-02T10:21:56.998" v="5175" actId="478"/>
          <ac:cxnSpMkLst>
            <pc:docMk/>
            <pc:sldMk cId="3294483912" sldId="2436"/>
            <ac:cxnSpMk id="176" creationId="{71CCBDD2-6DC2-3440-A7B8-72BC9D17F0DB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4:52:37.273" v="5726" actId="20577"/>
        <pc:sldMkLst>
          <pc:docMk/>
          <pc:sldMk cId="1147841426" sldId="2437"/>
        </pc:sldMkLst>
        <pc:spChg chg="add del">
          <ac:chgData name="Stack Simplify" userId="30f9c473cae68561" providerId="LiveId" clId="{13EE3B05-7380-4C4B-BE19-18A1D8025BF2}" dt="2022-03-02T10:25:44.863" v="5251" actId="478"/>
          <ac:spMkLst>
            <pc:docMk/>
            <pc:sldMk cId="1147841426" sldId="2437"/>
            <ac:spMk id="4" creationId="{745FA63C-2621-E74C-B82D-60375B3FD392}"/>
          </ac:spMkLst>
        </pc:spChg>
        <pc:spChg chg="mod">
          <ac:chgData name="Stack Simplify" userId="30f9c473cae68561" providerId="LiveId" clId="{13EE3B05-7380-4C4B-BE19-18A1D8025BF2}" dt="2022-03-02T10:26:59.713" v="5277" actId="1076"/>
          <ac:spMkLst>
            <pc:docMk/>
            <pc:sldMk cId="1147841426" sldId="2437"/>
            <ac:spMk id="9" creationId="{C74215DB-BA17-974B-8E6F-4BFB6388FCA8}"/>
          </ac:spMkLst>
        </pc:spChg>
        <pc:spChg chg="add mod">
          <ac:chgData name="Stack Simplify" userId="30f9c473cae68561" providerId="LiveId" clId="{13EE3B05-7380-4C4B-BE19-18A1D8025BF2}" dt="2022-03-02T10:27:31.105" v="5294" actId="207"/>
          <ac:spMkLst>
            <pc:docMk/>
            <pc:sldMk cId="1147841426" sldId="2437"/>
            <ac:spMk id="11" creationId="{30D08D54-D988-C149-AA68-D1CF2215DEFE}"/>
          </ac:spMkLst>
        </pc:spChg>
        <pc:spChg chg="add mod">
          <ac:chgData name="Stack Simplify" userId="30f9c473cae68561" providerId="LiveId" clId="{13EE3B05-7380-4C4B-BE19-18A1D8025BF2}" dt="2022-03-02T10:31:31.911" v="5387" actId="1076"/>
          <ac:spMkLst>
            <pc:docMk/>
            <pc:sldMk cId="1147841426" sldId="2437"/>
            <ac:spMk id="12" creationId="{016595BD-E8A9-2D4E-AC79-A1EA2833AC33}"/>
          </ac:spMkLst>
        </pc:spChg>
        <pc:spChg chg="del">
          <ac:chgData name="Stack Simplify" userId="30f9c473cae68561" providerId="LiveId" clId="{13EE3B05-7380-4C4B-BE19-18A1D8025BF2}" dt="2022-03-02T10:23:48.689" v="5236" actId="478"/>
          <ac:spMkLst>
            <pc:docMk/>
            <pc:sldMk cId="1147841426" sldId="2437"/>
            <ac:spMk id="88" creationId="{FCEC1486-372E-8849-89AA-7C5DDB36A4B9}"/>
          </ac:spMkLst>
        </pc:spChg>
        <pc:spChg chg="mod">
          <ac:chgData name="Stack Simplify" userId="30f9c473cae68561" providerId="LiveId" clId="{13EE3B05-7380-4C4B-BE19-18A1D8025BF2}" dt="2022-03-03T04:52:37.273" v="5726" actId="20577"/>
          <ac:spMkLst>
            <pc:docMk/>
            <pc:sldMk cId="1147841426" sldId="2437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23:53.081" v="5237" actId="478"/>
          <ac:spMkLst>
            <pc:docMk/>
            <pc:sldMk cId="1147841426" sldId="2437"/>
            <ac:spMk id="104" creationId="{472D2101-7AC5-6A48-93DB-39AC3282DD97}"/>
          </ac:spMkLst>
        </pc:spChg>
        <pc:spChg chg="add del mod">
          <ac:chgData name="Stack Simplify" userId="30f9c473cae68561" providerId="LiveId" clId="{13EE3B05-7380-4C4B-BE19-18A1D8025BF2}" dt="2022-03-02T10:26:33.645" v="5266" actId="478"/>
          <ac:spMkLst>
            <pc:docMk/>
            <pc:sldMk cId="1147841426" sldId="2437"/>
            <ac:spMk id="105" creationId="{15881757-8161-1348-9815-8C96A1F8AD2F}"/>
          </ac:spMkLst>
        </pc:spChg>
        <pc:spChg chg="add mod">
          <ac:chgData name="Stack Simplify" userId="30f9c473cae68561" providerId="LiveId" clId="{13EE3B05-7380-4C4B-BE19-18A1D8025BF2}" dt="2022-03-02T10:27:23.563" v="5291" actId="1076"/>
          <ac:spMkLst>
            <pc:docMk/>
            <pc:sldMk cId="1147841426" sldId="2437"/>
            <ac:spMk id="106" creationId="{F4A0E2F2-A2F8-314F-B4EA-3EB0D55D38B8}"/>
          </ac:spMkLst>
        </pc:spChg>
        <pc:spChg chg="add mod">
          <ac:chgData name="Stack Simplify" userId="30f9c473cae68561" providerId="LiveId" clId="{13EE3B05-7380-4C4B-BE19-18A1D8025BF2}" dt="2022-03-02T10:31:28.130" v="5386" actId="1076"/>
          <ac:spMkLst>
            <pc:docMk/>
            <pc:sldMk cId="1147841426" sldId="2437"/>
            <ac:spMk id="107" creationId="{EE3D15E7-745C-CB4A-B13B-E9FDADDCA039}"/>
          </ac:spMkLst>
        </pc:spChg>
        <pc:spChg chg="mod">
          <ac:chgData name="Stack Simplify" userId="30f9c473cae68561" providerId="LiveId" clId="{13EE3B05-7380-4C4B-BE19-18A1D8025BF2}" dt="2022-03-02T10:26:56.628" v="5275" actId="255"/>
          <ac:spMkLst>
            <pc:docMk/>
            <pc:sldMk cId="1147841426" sldId="2437"/>
            <ac:spMk id="123" creationId="{8360D4BD-2C2B-0C4B-8672-B4059D374E97}"/>
          </ac:spMkLst>
        </pc:spChg>
        <pc:spChg chg="del">
          <ac:chgData name="Stack Simplify" userId="30f9c473cae68561" providerId="LiveId" clId="{13EE3B05-7380-4C4B-BE19-18A1D8025BF2}" dt="2022-03-02T10:41:43.472" v="5533" actId="478"/>
          <ac:spMkLst>
            <pc:docMk/>
            <pc:sldMk cId="1147841426" sldId="2437"/>
            <ac:spMk id="144" creationId="{DF8D2288-95E0-6443-98C8-CF9BF8656055}"/>
          </ac:spMkLst>
        </pc:spChg>
        <pc:spChg chg="add del mod">
          <ac:chgData name="Stack Simplify" userId="30f9c473cae68561" providerId="LiveId" clId="{13EE3B05-7380-4C4B-BE19-18A1D8025BF2}" dt="2022-03-02T10:27:34.530" v="5295" actId="207"/>
          <ac:spMkLst>
            <pc:docMk/>
            <pc:sldMk cId="1147841426" sldId="2437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3:36.880" v="5412" actId="20577"/>
          <ac:spMkLst>
            <pc:docMk/>
            <pc:sldMk cId="1147841426" sldId="2437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23:48.689" v="5236" actId="478"/>
          <ac:picMkLst>
            <pc:docMk/>
            <pc:sldMk cId="1147841426" sldId="2437"/>
            <ac:picMk id="87" creationId="{BD3A492A-4CCE-FE49-A12D-B28B70F59DF0}"/>
          </ac:picMkLst>
        </pc:picChg>
        <pc:picChg chg="del">
          <ac:chgData name="Stack Simplify" userId="30f9c473cae68561" providerId="LiveId" clId="{13EE3B05-7380-4C4B-BE19-18A1D8025BF2}" dt="2022-03-02T10:23:53.081" v="5237" actId="478"/>
          <ac:picMkLst>
            <pc:docMk/>
            <pc:sldMk cId="1147841426" sldId="2437"/>
            <ac:picMk id="103" creationId="{72D0A7AD-E67C-DF40-9808-D2BBE9F17098}"/>
          </ac:picMkLst>
        </pc:picChg>
      </pc:sldChg>
      <pc:sldChg chg="addSp delSp modSp add mod delAnim modAnim">
        <pc:chgData name="Stack Simplify" userId="30f9c473cae68561" providerId="LiveId" clId="{13EE3B05-7380-4C4B-BE19-18A1D8025BF2}" dt="2022-03-03T04:04:50.454" v="5712" actId="20577"/>
        <pc:sldMkLst>
          <pc:docMk/>
          <pc:sldMk cId="2600073206" sldId="2438"/>
        </pc:sldMkLst>
        <pc:spChg chg="mod">
          <ac:chgData name="Stack Simplify" userId="30f9c473cae68561" providerId="LiveId" clId="{13EE3B05-7380-4C4B-BE19-18A1D8025BF2}" dt="2022-03-02T10:36:38.029" v="5450" actId="1076"/>
          <ac:spMkLst>
            <pc:docMk/>
            <pc:sldMk cId="2600073206" sldId="2438"/>
            <ac:spMk id="11" creationId="{30D08D54-D988-C149-AA68-D1CF2215DEFE}"/>
          </ac:spMkLst>
        </pc:spChg>
        <pc:spChg chg="del">
          <ac:chgData name="Stack Simplify" userId="30f9c473cae68561" providerId="LiveId" clId="{13EE3B05-7380-4C4B-BE19-18A1D8025BF2}" dt="2022-03-02T10:34:00.909" v="5416" actId="478"/>
          <ac:spMkLst>
            <pc:docMk/>
            <pc:sldMk cId="2600073206" sldId="2438"/>
            <ac:spMk id="12" creationId="{016595BD-E8A9-2D4E-AC79-A1EA2833AC33}"/>
          </ac:spMkLst>
        </pc:spChg>
        <pc:spChg chg="add mod">
          <ac:chgData name="Stack Simplify" userId="30f9c473cae68561" providerId="LiveId" clId="{13EE3B05-7380-4C4B-BE19-18A1D8025BF2}" dt="2022-03-02T10:37:24.597" v="5464" actId="1076"/>
          <ac:spMkLst>
            <pc:docMk/>
            <pc:sldMk cId="2600073206" sldId="2438"/>
            <ac:spMk id="87" creationId="{F620B095-1337-B542-BEF3-ECB13C07B8F3}"/>
          </ac:spMkLst>
        </pc:spChg>
        <pc:spChg chg="mod">
          <ac:chgData name="Stack Simplify" userId="30f9c473cae68561" providerId="LiveId" clId="{13EE3B05-7380-4C4B-BE19-18A1D8025BF2}" dt="2022-03-03T04:04:50.454" v="5712" actId="20577"/>
          <ac:spMkLst>
            <pc:docMk/>
            <pc:sldMk cId="2600073206" sldId="2438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36:21.790" v="5446" actId="478"/>
          <ac:spMkLst>
            <pc:docMk/>
            <pc:sldMk cId="2600073206" sldId="2438"/>
            <ac:spMk id="106" creationId="{F4A0E2F2-A2F8-314F-B4EA-3EB0D55D38B8}"/>
          </ac:spMkLst>
        </pc:spChg>
        <pc:spChg chg="mod">
          <ac:chgData name="Stack Simplify" userId="30f9c473cae68561" providerId="LiveId" clId="{13EE3B05-7380-4C4B-BE19-18A1D8025BF2}" dt="2022-03-02T10:34:11.338" v="5418" actId="1076"/>
          <ac:spMkLst>
            <pc:docMk/>
            <pc:sldMk cId="2600073206" sldId="2438"/>
            <ac:spMk id="107" creationId="{EE3D15E7-745C-CB4A-B13B-E9FDADDCA039}"/>
          </ac:spMkLst>
        </pc:spChg>
        <pc:spChg chg="del">
          <ac:chgData name="Stack Simplify" userId="30f9c473cae68561" providerId="LiveId" clId="{13EE3B05-7380-4C4B-BE19-18A1D8025BF2}" dt="2022-03-02T10:36:11.637" v="5433" actId="478"/>
          <ac:spMkLst>
            <pc:docMk/>
            <pc:sldMk cId="2600073206" sldId="2438"/>
            <ac:spMk id="123" creationId="{8360D4BD-2C2B-0C4B-8672-B4059D374E97}"/>
          </ac:spMkLst>
        </pc:spChg>
        <pc:spChg chg="del">
          <ac:chgData name="Stack Simplify" userId="30f9c473cae68561" providerId="LiveId" clId="{13EE3B05-7380-4C4B-BE19-18A1D8025BF2}" dt="2022-03-02T10:41:33.969" v="5532" actId="478"/>
          <ac:spMkLst>
            <pc:docMk/>
            <pc:sldMk cId="2600073206" sldId="2438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10:36:09.921" v="5432" actId="478"/>
          <ac:spMkLst>
            <pc:docMk/>
            <pc:sldMk cId="2600073206" sldId="2438"/>
            <ac:spMk id="165" creationId="{08730550-6B04-1E4D-A85F-ECA806403956}"/>
          </ac:spMkLst>
        </pc:spChg>
        <pc:spChg chg="mod">
          <ac:chgData name="Stack Simplify" userId="30f9c473cae68561" providerId="LiveId" clId="{13EE3B05-7380-4C4B-BE19-18A1D8025BF2}" dt="2022-03-02T10:37:12.721" v="5459" actId="207"/>
          <ac:spMkLst>
            <pc:docMk/>
            <pc:sldMk cId="2600073206" sldId="2438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3:51.338" v="5415" actId="20577"/>
          <ac:spMkLst>
            <pc:docMk/>
            <pc:sldMk cId="2600073206" sldId="2438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36:07.969" v="5431" actId="478"/>
          <ac:picMkLst>
            <pc:docMk/>
            <pc:sldMk cId="2600073206" sldId="2438"/>
            <ac:picMk id="166" creationId="{3429339D-D510-D94D-AD5E-BE4E0B03198F}"/>
          </ac:picMkLst>
        </pc:picChg>
        <pc:cxnChg chg="del mod">
          <ac:chgData name="Stack Simplify" userId="30f9c473cae68561" providerId="LiveId" clId="{13EE3B05-7380-4C4B-BE19-18A1D8025BF2}" dt="2022-03-02T10:36:26.351" v="5448" actId="478"/>
          <ac:cxnSpMkLst>
            <pc:docMk/>
            <pc:sldMk cId="2600073206" sldId="2438"/>
            <ac:cxnSpMk id="20" creationId="{1DB44CDB-7A75-6644-BFCE-2E685A9BC459}"/>
          </ac:cxnSpMkLst>
        </pc:cxnChg>
        <pc:cxnChg chg="mod">
          <ac:chgData name="Stack Simplify" userId="30f9c473cae68561" providerId="LiveId" clId="{13EE3B05-7380-4C4B-BE19-18A1D8025BF2}" dt="2022-03-02T10:36:31.102" v="5449" actId="14100"/>
          <ac:cxnSpMkLst>
            <pc:docMk/>
            <pc:sldMk cId="2600073206" sldId="2438"/>
            <ac:cxnSpMk id="22" creationId="{996A8351-50D6-0E40-99F1-816C401119E3}"/>
          </ac:cxnSpMkLst>
        </pc:cxnChg>
      </pc:sldChg>
      <pc:sldChg chg="delSp modSp add mod modAnim">
        <pc:chgData name="Stack Simplify" userId="30f9c473cae68561" providerId="LiveId" clId="{13EE3B05-7380-4C4B-BE19-18A1D8025BF2}" dt="2022-03-03T04:04:55.203" v="5714" actId="20577"/>
        <pc:sldMkLst>
          <pc:docMk/>
          <pc:sldMk cId="491841558" sldId="2439"/>
        </pc:sldMkLst>
        <pc:spChg chg="del mod">
          <ac:chgData name="Stack Simplify" userId="30f9c473cae68561" providerId="LiveId" clId="{13EE3B05-7380-4C4B-BE19-18A1D8025BF2}" dt="2022-03-02T10:38:32.835" v="5474"/>
          <ac:spMkLst>
            <pc:docMk/>
            <pc:sldMk cId="491841558" sldId="2439"/>
            <ac:spMk id="87" creationId="{F620B095-1337-B542-BEF3-ECB13C07B8F3}"/>
          </ac:spMkLst>
        </pc:spChg>
        <pc:spChg chg="mod">
          <ac:chgData name="Stack Simplify" userId="30f9c473cae68561" providerId="LiveId" clId="{13EE3B05-7380-4C4B-BE19-18A1D8025BF2}" dt="2022-03-03T04:04:55.203" v="5714" actId="20577"/>
          <ac:spMkLst>
            <pc:docMk/>
            <pc:sldMk cId="491841558" sldId="2439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38:31.397" v="5472" actId="478"/>
          <ac:spMkLst>
            <pc:docMk/>
            <pc:sldMk cId="491841558" sldId="2439"/>
            <ac:spMk id="107" creationId="{EE3D15E7-745C-CB4A-B13B-E9FDADDCA039}"/>
          </ac:spMkLst>
        </pc:spChg>
        <pc:spChg chg="del">
          <ac:chgData name="Stack Simplify" userId="30f9c473cae68561" providerId="LiveId" clId="{13EE3B05-7380-4C4B-BE19-18A1D8025BF2}" dt="2022-03-02T10:39:55.686" v="5488" actId="478"/>
          <ac:spMkLst>
            <pc:docMk/>
            <pc:sldMk cId="491841558" sldId="2439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10:39:03.237" v="5477" actId="478"/>
          <ac:spMkLst>
            <pc:docMk/>
            <pc:sldMk cId="491841558" sldId="2439"/>
            <ac:spMk id="163" creationId="{C528FE65-7E2D-E345-95F4-C010896A37EF}"/>
          </ac:spMkLst>
        </pc:spChg>
        <pc:spChg chg="mod">
          <ac:chgData name="Stack Simplify" userId="30f9c473cae68561" providerId="LiveId" clId="{13EE3B05-7380-4C4B-BE19-18A1D8025BF2}" dt="2022-03-02T10:38:21.240" v="5469" actId="6549"/>
          <ac:spMkLst>
            <pc:docMk/>
            <pc:sldMk cId="491841558" sldId="2439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9:08.165" v="5483" actId="20577"/>
          <ac:spMkLst>
            <pc:docMk/>
            <pc:sldMk cId="491841558" sldId="2439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39:03.237" v="5477" actId="478"/>
          <ac:picMkLst>
            <pc:docMk/>
            <pc:sldMk cId="491841558" sldId="2439"/>
            <ac:picMk id="164" creationId="{EEC4898D-ABC2-FC49-B3D9-80855E77EA4E}"/>
          </ac:picMkLst>
        </pc:picChg>
      </pc:sldChg>
      <pc:sldChg chg="addSp delSp modSp new mod">
        <pc:chgData name="Stack Simplify" userId="30f9c473cae68561" providerId="LiveId" clId="{13EE3B05-7380-4C4B-BE19-18A1D8025BF2}" dt="2022-03-03T04:01:40.643" v="5710" actId="1076"/>
        <pc:sldMkLst>
          <pc:docMk/>
          <pc:sldMk cId="4141670207" sldId="2440"/>
        </pc:sldMkLst>
        <pc:spChg chg="del">
          <ac:chgData name="Stack Simplify" userId="30f9c473cae68561" providerId="LiveId" clId="{13EE3B05-7380-4C4B-BE19-18A1D8025BF2}" dt="2022-03-03T04:01:30.017" v="5706" actId="478"/>
          <ac:spMkLst>
            <pc:docMk/>
            <pc:sldMk cId="4141670207" sldId="2440"/>
            <ac:spMk id="3" creationId="{40499C62-30ED-D04D-9A91-EEB2BF52BC00}"/>
          </ac:spMkLst>
        </pc:spChg>
        <pc:spChg chg="mod">
          <ac:chgData name="Stack Simplify" userId="30f9c473cae68561" providerId="LiveId" clId="{13EE3B05-7380-4C4B-BE19-18A1D8025BF2}" dt="2022-03-03T04:01:37.698" v="5709"/>
          <ac:spMkLst>
            <pc:docMk/>
            <pc:sldMk cId="4141670207" sldId="2440"/>
            <ac:spMk id="4" creationId="{DDBC2779-328E-C149-AD4B-9C65C280C2E9}"/>
          </ac:spMkLst>
        </pc:spChg>
        <pc:picChg chg="add mod">
          <ac:chgData name="Stack Simplify" userId="30f9c473cae68561" providerId="LiveId" clId="{13EE3B05-7380-4C4B-BE19-18A1D8025BF2}" dt="2022-03-03T04:01:40.643" v="5710" actId="1076"/>
          <ac:picMkLst>
            <pc:docMk/>
            <pc:sldMk cId="4141670207" sldId="2440"/>
            <ac:picMk id="5" creationId="{0C40778B-295C-E841-AD3D-5ACC7F413D6F}"/>
          </ac:picMkLst>
        </pc:picChg>
      </pc:sldChg>
      <pc:sldChg chg="modSp add mod">
        <pc:chgData name="Stack Simplify" userId="30f9c473cae68561" providerId="LiveId" clId="{13EE3B05-7380-4C4B-BE19-18A1D8025BF2}" dt="2022-03-03T08:16:14.427" v="5793" actId="20577"/>
        <pc:sldMkLst>
          <pc:docMk/>
          <pc:sldMk cId="3696004199" sldId="2441"/>
        </pc:sldMkLst>
        <pc:spChg chg="mod">
          <ac:chgData name="Stack Simplify" userId="30f9c473cae68561" providerId="LiveId" clId="{13EE3B05-7380-4C4B-BE19-18A1D8025BF2}" dt="2022-03-03T08:16:14.427" v="5793" actId="20577"/>
          <ac:spMkLst>
            <pc:docMk/>
            <pc:sldMk cId="3696004199" sldId="2441"/>
            <ac:spMk id="8" creationId="{09329F3B-B988-4BA0-9BEA-4847C35EA442}"/>
          </ac:spMkLst>
        </pc:spChg>
      </pc:sldChg>
      <pc:sldChg chg="addSp delSp modSp new mod modAnim">
        <pc:chgData name="Stack Simplify" userId="30f9c473cae68561" providerId="LiveId" clId="{13EE3B05-7380-4C4B-BE19-18A1D8025BF2}" dt="2022-03-03T08:25:15.831" v="6016" actId="1076"/>
        <pc:sldMkLst>
          <pc:docMk/>
          <pc:sldMk cId="3349676241" sldId="2442"/>
        </pc:sldMkLst>
        <pc:spChg chg="del">
          <ac:chgData name="Stack Simplify" userId="30f9c473cae68561" providerId="LiveId" clId="{13EE3B05-7380-4C4B-BE19-18A1D8025BF2}" dt="2022-03-03T08:16:29.664" v="5796" actId="478"/>
          <ac:spMkLst>
            <pc:docMk/>
            <pc:sldMk cId="3349676241" sldId="2442"/>
            <ac:spMk id="3" creationId="{A25A66D9-320C-F24F-9948-65042AFA41CB}"/>
          </ac:spMkLst>
        </pc:spChg>
        <pc:spChg chg="del">
          <ac:chgData name="Stack Simplify" userId="30f9c473cae68561" providerId="LiveId" clId="{13EE3B05-7380-4C4B-BE19-18A1D8025BF2}" dt="2022-03-03T08:16:27.698" v="5795" actId="478"/>
          <ac:spMkLst>
            <pc:docMk/>
            <pc:sldMk cId="3349676241" sldId="2442"/>
            <ac:spMk id="4" creationId="{2F0B56F5-75D7-0247-9574-22DE1194B5BE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6" creationId="{16A1F377-7DC6-2E44-80F0-9EF572618195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7" creationId="{198FFB6F-0CB3-AA4A-BA31-0FA74DDE4B57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9" creationId="{F5E75EBE-868B-8448-8BA9-757399B1C490}"/>
          </ac:spMkLst>
        </pc:spChg>
        <pc:spChg chg="add mod">
          <ac:chgData name="Stack Simplify" userId="30f9c473cae68561" providerId="LiveId" clId="{13EE3B05-7380-4C4B-BE19-18A1D8025BF2}" dt="2022-03-03T08:19:58.924" v="5874" actId="1076"/>
          <ac:spMkLst>
            <pc:docMk/>
            <pc:sldMk cId="3349676241" sldId="2442"/>
            <ac:spMk id="10" creationId="{B0421702-F80C-3241-B109-4AD9514F4C1F}"/>
          </ac:spMkLst>
        </pc:spChg>
        <pc:spChg chg="add mod">
          <ac:chgData name="Stack Simplify" userId="30f9c473cae68561" providerId="LiveId" clId="{13EE3B05-7380-4C4B-BE19-18A1D8025BF2}" dt="2022-03-03T08:23:48.061" v="5997" actId="20577"/>
          <ac:spMkLst>
            <pc:docMk/>
            <pc:sldMk cId="3349676241" sldId="2442"/>
            <ac:spMk id="12" creationId="{30787767-0FF4-EA46-9059-09E6399D17DD}"/>
          </ac:spMkLst>
        </pc:spChg>
        <pc:spChg chg="add mod">
          <ac:chgData name="Stack Simplify" userId="30f9c473cae68561" providerId="LiveId" clId="{13EE3B05-7380-4C4B-BE19-18A1D8025BF2}" dt="2022-03-03T08:23:33.366" v="5992" actId="14100"/>
          <ac:spMkLst>
            <pc:docMk/>
            <pc:sldMk cId="3349676241" sldId="2442"/>
            <ac:spMk id="13" creationId="{695E8B60-00C6-6742-ACE1-CF29B7B68B9A}"/>
          </ac:spMkLst>
        </pc:spChg>
        <pc:spChg chg="add mod">
          <ac:chgData name="Stack Simplify" userId="30f9c473cae68561" providerId="LiveId" clId="{13EE3B05-7380-4C4B-BE19-18A1D8025BF2}" dt="2022-03-03T08:22:57.866" v="5985" actId="14100"/>
          <ac:spMkLst>
            <pc:docMk/>
            <pc:sldMk cId="3349676241" sldId="2442"/>
            <ac:spMk id="15" creationId="{A7CE4284-0A7F-7D45-9D52-B086AB9DEAA0}"/>
          </ac:spMkLst>
        </pc:spChg>
        <pc:spChg chg="add mod">
          <ac:chgData name="Stack Simplify" userId="30f9c473cae68561" providerId="LiveId" clId="{13EE3B05-7380-4C4B-BE19-18A1D8025BF2}" dt="2022-03-03T08:22:28.282" v="5978" actId="113"/>
          <ac:spMkLst>
            <pc:docMk/>
            <pc:sldMk cId="3349676241" sldId="2442"/>
            <ac:spMk id="16" creationId="{49848DE0-26DA-F445-B5EC-8A94C3E2E9DB}"/>
          </ac:spMkLst>
        </pc:spChg>
        <pc:spChg chg="add mod">
          <ac:chgData name="Stack Simplify" userId="30f9c473cae68561" providerId="LiveId" clId="{13EE3B05-7380-4C4B-BE19-18A1D8025BF2}" dt="2022-03-03T08:22:30.726" v="5979" actId="113"/>
          <ac:spMkLst>
            <pc:docMk/>
            <pc:sldMk cId="3349676241" sldId="2442"/>
            <ac:spMk id="17" creationId="{605EC8B5-C056-1949-BE67-E2088BD378FD}"/>
          </ac:spMkLst>
        </pc:spChg>
        <pc:spChg chg="add mod">
          <ac:chgData name="Stack Simplify" userId="30f9c473cae68561" providerId="LiveId" clId="{13EE3B05-7380-4C4B-BE19-18A1D8025BF2}" dt="2022-03-03T08:22:33.570" v="5980" actId="113"/>
          <ac:spMkLst>
            <pc:docMk/>
            <pc:sldMk cId="3349676241" sldId="2442"/>
            <ac:spMk id="18" creationId="{414E85CD-0984-7445-842A-5E2CB186E97E}"/>
          </ac:spMkLst>
        </pc:spChg>
        <pc:spChg chg="add mod">
          <ac:chgData name="Stack Simplify" userId="30f9c473cae68561" providerId="LiveId" clId="{13EE3B05-7380-4C4B-BE19-18A1D8025BF2}" dt="2022-03-03T08:22:36.434" v="5981" actId="113"/>
          <ac:spMkLst>
            <pc:docMk/>
            <pc:sldMk cId="3349676241" sldId="2442"/>
            <ac:spMk id="19" creationId="{203B43B6-C950-6A40-AF15-F4013DC6D23B}"/>
          </ac:spMkLst>
        </pc:spChg>
        <pc:spChg chg="add mod">
          <ac:chgData name="Stack Simplify" userId="30f9c473cae68561" providerId="LiveId" clId="{13EE3B05-7380-4C4B-BE19-18A1D8025BF2}" dt="2022-03-03T08:22:38.683" v="5982" actId="113"/>
          <ac:spMkLst>
            <pc:docMk/>
            <pc:sldMk cId="3349676241" sldId="2442"/>
            <ac:spMk id="20" creationId="{7B6901F0-450F-874E-84D3-5B60E477741B}"/>
          </ac:spMkLst>
        </pc:spChg>
        <pc:spChg chg="add mod">
          <ac:chgData name="Stack Simplify" userId="30f9c473cae68561" providerId="LiveId" clId="{13EE3B05-7380-4C4B-BE19-18A1D8025BF2}" dt="2022-03-03T08:22:40.967" v="5983" actId="113"/>
          <ac:spMkLst>
            <pc:docMk/>
            <pc:sldMk cId="3349676241" sldId="2442"/>
            <ac:spMk id="21" creationId="{D45EC298-32D1-F74A-9599-A9EE20095749}"/>
          </ac:spMkLst>
        </pc:spChg>
        <pc:spChg chg="add mod">
          <ac:chgData name="Stack Simplify" userId="30f9c473cae68561" providerId="LiveId" clId="{13EE3B05-7380-4C4B-BE19-18A1D8025BF2}" dt="2022-03-03T08:25:15.831" v="6016" actId="1076"/>
          <ac:spMkLst>
            <pc:docMk/>
            <pc:sldMk cId="3349676241" sldId="2442"/>
            <ac:spMk id="22" creationId="{30863AA2-D97F-7D47-8F34-983AC8889EEC}"/>
          </ac:spMkLst>
        </pc:spChg>
        <pc:picChg chg="add del mod">
          <ac:chgData name="Stack Simplify" userId="30f9c473cae68561" providerId="LiveId" clId="{13EE3B05-7380-4C4B-BE19-18A1D8025BF2}" dt="2022-03-03T08:18:17.123" v="5850" actId="478"/>
          <ac:picMkLst>
            <pc:docMk/>
            <pc:sldMk cId="3349676241" sldId="2442"/>
            <ac:picMk id="5" creationId="{5D94B543-DAF1-5547-8AC1-9612DBFE1668}"/>
          </ac:picMkLst>
        </pc:picChg>
        <pc:picChg chg="add del mod">
          <ac:chgData name="Stack Simplify" userId="30f9c473cae68561" providerId="LiveId" clId="{13EE3B05-7380-4C4B-BE19-18A1D8025BF2}" dt="2022-03-03T08:18:17.123" v="5850" actId="478"/>
          <ac:picMkLst>
            <pc:docMk/>
            <pc:sldMk cId="3349676241" sldId="2442"/>
            <ac:picMk id="8" creationId="{F2141F01-A920-FC4C-91FA-9522E4F97BAA}"/>
          </ac:picMkLst>
        </pc:picChg>
        <pc:picChg chg="add mod">
          <ac:chgData name="Stack Simplify" userId="30f9c473cae68561" providerId="LiveId" clId="{13EE3B05-7380-4C4B-BE19-18A1D8025BF2}" dt="2022-03-03T08:19:58.924" v="5874" actId="1076"/>
          <ac:picMkLst>
            <pc:docMk/>
            <pc:sldMk cId="3349676241" sldId="2442"/>
            <ac:picMk id="11" creationId="{9A8DA4D2-FA77-0247-8907-A198790D1491}"/>
          </ac:picMkLst>
        </pc:picChg>
        <pc:picChg chg="add mod">
          <ac:chgData name="Stack Simplify" userId="30f9c473cae68561" providerId="LiveId" clId="{13EE3B05-7380-4C4B-BE19-18A1D8025BF2}" dt="2022-03-03T08:23:37.452" v="5993" actId="14100"/>
          <ac:picMkLst>
            <pc:docMk/>
            <pc:sldMk cId="3349676241" sldId="2442"/>
            <ac:picMk id="14" creationId="{B7FEEC8C-9984-8A48-87CD-3F349CC51E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14109"/>
            <a:ext cx="14645431" cy="5154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930" y="7743926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42574" y="7743926"/>
            <a:ext cx="194507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60678-64E1-1941-9095-941C5E530BA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9.png"/><Relationship Id="rId18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4.svg"/><Relationship Id="rId17" Type="http://schemas.openxmlformats.org/officeDocument/2006/relationships/image" Target="../media/image105.png"/><Relationship Id="rId2" Type="http://schemas.openxmlformats.org/officeDocument/2006/relationships/image" Target="../media/image109.png"/><Relationship Id="rId16" Type="http://schemas.openxmlformats.org/officeDocument/2006/relationships/image" Target="../media/image118.png"/><Relationship Id="rId20" Type="http://schemas.openxmlformats.org/officeDocument/2006/relationships/image" Target="../media/image12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13.png"/><Relationship Id="rId5" Type="http://schemas.openxmlformats.org/officeDocument/2006/relationships/image" Target="../media/image78.png"/><Relationship Id="rId15" Type="http://schemas.openxmlformats.org/officeDocument/2006/relationships/image" Target="../media/image117.png"/><Relationship Id="rId10" Type="http://schemas.openxmlformats.org/officeDocument/2006/relationships/image" Target="../media/image116.png"/><Relationship Id="rId19" Type="http://schemas.openxmlformats.org/officeDocument/2006/relationships/image" Target="../media/image120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6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4.svg"/><Relationship Id="rId12" Type="http://schemas.openxmlformats.org/officeDocument/2006/relationships/image" Target="../media/image118.png"/><Relationship Id="rId2" Type="http://schemas.openxmlformats.org/officeDocument/2006/relationships/image" Target="../media/image117.png"/><Relationship Id="rId16" Type="http://schemas.openxmlformats.org/officeDocument/2006/relationships/image" Target="../media/image1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105.png"/><Relationship Id="rId15" Type="http://schemas.openxmlformats.org/officeDocument/2006/relationships/image" Target="../media/image131.png"/><Relationship Id="rId10" Type="http://schemas.openxmlformats.org/officeDocument/2006/relationships/image" Target="../media/image19.png"/><Relationship Id="rId4" Type="http://schemas.openxmlformats.org/officeDocument/2006/relationships/image" Target="../media/image116.png"/><Relationship Id="rId9" Type="http://schemas.openxmlformats.org/officeDocument/2006/relationships/image" Target="../media/image41.svg"/><Relationship Id="rId14" Type="http://schemas.openxmlformats.org/officeDocument/2006/relationships/image" Target="../media/image130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6.svg"/><Relationship Id="rId7" Type="http://schemas.openxmlformats.org/officeDocument/2006/relationships/image" Target="../media/image1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1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20.png"/><Relationship Id="rId17" Type="http://schemas.openxmlformats.org/officeDocument/2006/relationships/image" Target="../media/image135.svg"/><Relationship Id="rId2" Type="http://schemas.openxmlformats.org/officeDocument/2006/relationships/image" Target="../media/image109.png"/><Relationship Id="rId16" Type="http://schemas.openxmlformats.org/officeDocument/2006/relationships/image" Target="../media/image134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118.png"/><Relationship Id="rId5" Type="http://schemas.openxmlformats.org/officeDocument/2006/relationships/image" Target="../media/image78.png"/><Relationship Id="rId15" Type="http://schemas.openxmlformats.org/officeDocument/2006/relationships/image" Target="../media/image137.png"/><Relationship Id="rId10" Type="http://schemas.openxmlformats.org/officeDocument/2006/relationships/image" Target="../media/image116.png"/><Relationship Id="rId19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6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8.png"/><Relationship Id="rId7" Type="http://schemas.openxmlformats.org/officeDocument/2006/relationships/image" Target="../media/image14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6.png"/><Relationship Id="rId11" Type="http://schemas.openxmlformats.org/officeDocument/2006/relationships/image" Target="../media/image151.svg"/><Relationship Id="rId5" Type="http://schemas.openxmlformats.org/officeDocument/2006/relationships/image" Target="../media/image105.png"/><Relationship Id="rId10" Type="http://schemas.openxmlformats.org/officeDocument/2006/relationships/image" Target="../media/image150.png"/><Relationship Id="rId4" Type="http://schemas.openxmlformats.org/officeDocument/2006/relationships/image" Target="../media/image116.png"/><Relationship Id="rId9" Type="http://schemas.openxmlformats.org/officeDocument/2006/relationships/image" Target="../media/image14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5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9.svg"/><Relationship Id="rId3" Type="http://schemas.openxmlformats.org/officeDocument/2006/relationships/image" Target="../media/image41.svg"/><Relationship Id="rId7" Type="http://schemas.openxmlformats.org/officeDocument/2006/relationships/image" Target="../media/image22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16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19" Type="http://schemas.openxmlformats.org/officeDocument/2006/relationships/image" Target="../media/image161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4.svg"/><Relationship Id="rId3" Type="http://schemas.openxmlformats.org/officeDocument/2006/relationships/image" Target="../media/image41.svg"/><Relationship Id="rId21" Type="http://schemas.openxmlformats.org/officeDocument/2006/relationships/image" Target="../media/image21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3.png"/><Relationship Id="rId2" Type="http://schemas.openxmlformats.org/officeDocument/2006/relationships/image" Target="../media/image40.png"/><Relationship Id="rId16" Type="http://schemas.openxmlformats.org/officeDocument/2006/relationships/image" Target="../media/image20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9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22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12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7.sv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2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3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7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2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31.png"/><Relationship Id="rId17" Type="http://schemas.openxmlformats.org/officeDocument/2006/relationships/image" Target="../media/image24.svg"/><Relationship Id="rId2" Type="http://schemas.openxmlformats.org/officeDocument/2006/relationships/image" Target="../media/image117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18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7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2.svg"/><Relationship Id="rId18" Type="http://schemas.openxmlformats.org/officeDocument/2006/relationships/image" Target="../media/image24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31.png"/><Relationship Id="rId17" Type="http://schemas.openxmlformats.org/officeDocument/2006/relationships/image" Target="../media/image23.png"/><Relationship Id="rId2" Type="http://schemas.openxmlformats.org/officeDocument/2006/relationships/image" Target="../media/image117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7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2.svg"/><Relationship Id="rId18" Type="http://schemas.openxmlformats.org/officeDocument/2006/relationships/image" Target="../media/image24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31.png"/><Relationship Id="rId17" Type="http://schemas.openxmlformats.org/officeDocument/2006/relationships/image" Target="../media/image23.png"/><Relationship Id="rId2" Type="http://schemas.openxmlformats.org/officeDocument/2006/relationships/image" Target="../media/image117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9.png"/><Relationship Id="rId19" Type="http://schemas.openxmlformats.org/officeDocument/2006/relationships/image" Target="../media/image173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23" Type="http://schemas.openxmlformats.org/officeDocument/2006/relationships/image" Target="../media/image173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8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7.svg"/><Relationship Id="rId18" Type="http://schemas.openxmlformats.org/officeDocument/2006/relationships/image" Target="../media/image12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18.svg"/><Relationship Id="rId2" Type="http://schemas.openxmlformats.org/officeDocument/2006/relationships/image" Target="../media/image40.png"/><Relationship Id="rId16" Type="http://schemas.openxmlformats.org/officeDocument/2006/relationships/image" Target="../media/image17.png"/><Relationship Id="rId20" Type="http://schemas.openxmlformats.org/officeDocument/2006/relationships/image" Target="../media/image13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19" Type="http://schemas.openxmlformats.org/officeDocument/2006/relationships/image" Target="../media/image129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7.png"/><Relationship Id="rId4" Type="http://schemas.openxmlformats.org/officeDocument/2006/relationships/image" Target="../media/image4.svg"/><Relationship Id="rId9" Type="http://schemas.openxmlformats.org/officeDocument/2006/relationships/image" Target="../media/image13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2.svg"/><Relationship Id="rId18" Type="http://schemas.openxmlformats.org/officeDocument/2006/relationships/image" Target="../media/image24.svg"/><Relationship Id="rId3" Type="http://schemas.openxmlformats.org/officeDocument/2006/relationships/image" Target="../media/image128.png"/><Relationship Id="rId7" Type="http://schemas.openxmlformats.org/officeDocument/2006/relationships/image" Target="../media/image40.png"/><Relationship Id="rId12" Type="http://schemas.openxmlformats.org/officeDocument/2006/relationships/image" Target="../media/image131.png"/><Relationship Id="rId17" Type="http://schemas.openxmlformats.org/officeDocument/2006/relationships/image" Target="../media/image23.png"/><Relationship Id="rId2" Type="http://schemas.openxmlformats.org/officeDocument/2006/relationships/image" Target="../media/image117.png"/><Relationship Id="rId16" Type="http://schemas.openxmlformats.org/officeDocument/2006/relationships/image" Target="../media/image137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30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9.png"/><Relationship Id="rId19" Type="http://schemas.openxmlformats.org/officeDocument/2006/relationships/image" Target="../media/image21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17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18.sv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29.png"/><Relationship Id="rId7" Type="http://schemas.openxmlformats.org/officeDocument/2006/relationships/image" Target="../media/image178.png"/><Relationship Id="rId12" Type="http://schemas.openxmlformats.org/officeDocument/2006/relationships/image" Target="../media/image182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181.svg"/><Relationship Id="rId4" Type="http://schemas.openxmlformats.org/officeDocument/2006/relationships/image" Target="../media/image30.svg"/><Relationship Id="rId9" Type="http://schemas.openxmlformats.org/officeDocument/2006/relationships/image" Target="../media/image18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8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0.svg"/><Relationship Id="rId18" Type="http://schemas.openxmlformats.org/officeDocument/2006/relationships/image" Target="../media/image193.png"/><Relationship Id="rId3" Type="http://schemas.openxmlformats.org/officeDocument/2006/relationships/image" Target="../media/image8.svg"/><Relationship Id="rId21" Type="http://schemas.openxmlformats.org/officeDocument/2006/relationships/image" Target="../media/image196.svg"/><Relationship Id="rId7" Type="http://schemas.openxmlformats.org/officeDocument/2006/relationships/image" Target="../media/image6.svg"/><Relationship Id="rId12" Type="http://schemas.openxmlformats.org/officeDocument/2006/relationships/image" Target="../media/image189.png"/><Relationship Id="rId17" Type="http://schemas.openxmlformats.org/officeDocument/2006/relationships/image" Target="../media/image36.svg"/><Relationship Id="rId25" Type="http://schemas.openxmlformats.org/officeDocument/2006/relationships/image" Target="../media/image38.svg"/><Relationship Id="rId2" Type="http://schemas.openxmlformats.org/officeDocument/2006/relationships/image" Target="../media/image183.png"/><Relationship Id="rId16" Type="http://schemas.openxmlformats.org/officeDocument/2006/relationships/image" Target="../media/image35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11" Type="http://schemas.openxmlformats.org/officeDocument/2006/relationships/image" Target="../media/image188.svg"/><Relationship Id="rId24" Type="http://schemas.openxmlformats.org/officeDocument/2006/relationships/image" Target="../media/image37.png"/><Relationship Id="rId5" Type="http://schemas.openxmlformats.org/officeDocument/2006/relationships/image" Target="../media/image185.svg"/><Relationship Id="rId15" Type="http://schemas.openxmlformats.org/officeDocument/2006/relationships/image" Target="../media/image192.svg"/><Relationship Id="rId23" Type="http://schemas.openxmlformats.org/officeDocument/2006/relationships/image" Target="../media/image198.svg"/><Relationship Id="rId10" Type="http://schemas.openxmlformats.org/officeDocument/2006/relationships/image" Target="../media/image187.png"/><Relationship Id="rId19" Type="http://schemas.openxmlformats.org/officeDocument/2006/relationships/image" Target="../media/image194.svg"/><Relationship Id="rId4" Type="http://schemas.openxmlformats.org/officeDocument/2006/relationships/image" Target="../media/image184.png"/><Relationship Id="rId9" Type="http://schemas.openxmlformats.org/officeDocument/2006/relationships/image" Target="../media/image10.svg"/><Relationship Id="rId14" Type="http://schemas.openxmlformats.org/officeDocument/2006/relationships/image" Target="../media/image191.png"/><Relationship Id="rId22" Type="http://schemas.openxmlformats.org/officeDocument/2006/relationships/image" Target="../media/image197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200.svg"/><Relationship Id="rId4" Type="http://schemas.openxmlformats.org/officeDocument/2006/relationships/image" Target="../media/image19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66.svg"/><Relationship Id="rId1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04.svg"/><Relationship Id="rId12" Type="http://schemas.openxmlformats.org/officeDocument/2006/relationships/image" Target="../media/image65.png"/><Relationship Id="rId17" Type="http://schemas.openxmlformats.org/officeDocument/2006/relationships/image" Target="../media/image36.svg"/><Relationship Id="rId2" Type="http://schemas.openxmlformats.org/officeDocument/2006/relationships/image" Target="../media/image18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3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208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183.png"/><Relationship Id="rId9" Type="http://schemas.openxmlformats.org/officeDocument/2006/relationships/image" Target="../media/image206.png"/><Relationship Id="rId14" Type="http://schemas.openxmlformats.org/officeDocument/2006/relationships/image" Target="../media/image207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200.svg"/><Relationship Id="rId10" Type="http://schemas.openxmlformats.org/officeDocument/2006/relationships/image" Target="../media/image204.sv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14.jpeg"/><Relationship Id="rId18" Type="http://schemas.openxmlformats.org/officeDocument/2006/relationships/image" Target="../media/image195.png"/><Relationship Id="rId3" Type="http://schemas.openxmlformats.org/officeDocument/2006/relationships/image" Target="../media/image209.svg"/><Relationship Id="rId21" Type="http://schemas.openxmlformats.org/officeDocument/2006/relationships/image" Target="../media/image220.svg"/><Relationship Id="rId7" Type="http://schemas.openxmlformats.org/officeDocument/2006/relationships/image" Target="../media/image211.svg"/><Relationship Id="rId12" Type="http://schemas.openxmlformats.org/officeDocument/2006/relationships/image" Target="../media/image213.svg"/><Relationship Id="rId17" Type="http://schemas.openxmlformats.org/officeDocument/2006/relationships/image" Target="../media/image217.svg"/><Relationship Id="rId25" Type="http://schemas.openxmlformats.org/officeDocument/2006/relationships/image" Target="../media/image222.svg"/><Relationship Id="rId2" Type="http://schemas.openxmlformats.org/officeDocument/2006/relationships/image" Target="../media/image9.png"/><Relationship Id="rId16" Type="http://schemas.openxmlformats.org/officeDocument/2006/relationships/image" Target="../media/image216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210.svg"/><Relationship Id="rId15" Type="http://schemas.openxmlformats.org/officeDocument/2006/relationships/image" Target="../media/image215.svg"/><Relationship Id="rId23" Type="http://schemas.openxmlformats.org/officeDocument/2006/relationships/image" Target="../media/image221.svg"/><Relationship Id="rId10" Type="http://schemas.openxmlformats.org/officeDocument/2006/relationships/image" Target="../media/image205.png"/><Relationship Id="rId19" Type="http://schemas.openxmlformats.org/officeDocument/2006/relationships/image" Target="../media/image218.svg"/><Relationship Id="rId4" Type="http://schemas.openxmlformats.org/officeDocument/2006/relationships/image" Target="../media/image7.png"/><Relationship Id="rId9" Type="http://schemas.openxmlformats.org/officeDocument/2006/relationships/image" Target="../media/image212.svg"/><Relationship Id="rId14" Type="http://schemas.openxmlformats.org/officeDocument/2006/relationships/image" Target="../media/image191.png"/><Relationship Id="rId22" Type="http://schemas.openxmlformats.org/officeDocument/2006/relationships/image" Target="../media/image180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4.svg"/><Relationship Id="rId3" Type="http://schemas.openxmlformats.org/officeDocument/2006/relationships/image" Target="../media/image200.svg"/><Relationship Id="rId7" Type="http://schemas.openxmlformats.org/officeDocument/2006/relationships/image" Target="../media/image186.png"/><Relationship Id="rId12" Type="http://schemas.openxmlformats.org/officeDocument/2006/relationships/image" Target="../media/image36.svg"/><Relationship Id="rId17" Type="http://schemas.openxmlformats.org/officeDocument/2006/relationships/image" Target="../media/image3.png"/><Relationship Id="rId2" Type="http://schemas.openxmlformats.org/officeDocument/2006/relationships/image" Target="../media/image199.png"/><Relationship Id="rId16" Type="http://schemas.openxmlformats.org/officeDocument/2006/relationships/image" Target="../media/image30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35.png"/><Relationship Id="rId5" Type="http://schemas.openxmlformats.org/officeDocument/2006/relationships/image" Target="../media/image183.png"/><Relationship Id="rId15" Type="http://schemas.openxmlformats.org/officeDocument/2006/relationships/image" Target="../media/image29.png"/><Relationship Id="rId10" Type="http://schemas.openxmlformats.org/officeDocument/2006/relationships/image" Target="../media/image204.svg"/><Relationship Id="rId19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203.png"/><Relationship Id="rId14" Type="http://schemas.openxmlformats.org/officeDocument/2006/relationships/image" Target="../media/image10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36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35" Type="http://schemas.openxmlformats.org/officeDocument/2006/relationships/image" Target="../media/image35.png"/><Relationship Id="rId8" Type="http://schemas.openxmlformats.org/officeDocument/2006/relationships/image" Target="../media/image14.sv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10.sv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3" y="4302049"/>
            <a:ext cx="12615756" cy="1926324"/>
          </a:xfrm>
        </p:spPr>
        <p:txBody>
          <a:bodyPr>
            <a:noAutofit/>
          </a:bodyPr>
          <a:lstStyle/>
          <a:p>
            <a:r>
              <a:rPr lang="en-US" sz="4000" dirty="0"/>
              <a:t>AWS EKS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/>
          <a:lstStyle/>
          <a:p>
            <a:r>
              <a:rPr lang="en-US" b="1" dirty="0"/>
              <a:t>AWS Load Balancer Controller Updates - Start</a:t>
            </a:r>
          </a:p>
        </p:txBody>
      </p:sp>
    </p:spTree>
    <p:extLst>
      <p:ext uri="{BB962C8B-B14F-4D97-AF65-F5344CB8AC3E}">
        <p14:creationId xmlns:p14="http://schemas.microsoft.com/office/powerpoint/2010/main" val="1638134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Load Balancer Controller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2060"/>
                </a:solidFill>
              </a:rPr>
              <a:t>Kubernetes Ingress</a:t>
            </a:r>
            <a:r>
              <a:rPr lang="en-US" sz="5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Application Load Balancer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25950-A12D-EF4B-9C94-D4C2B0B192AC}"/>
              </a:ext>
            </a:extLst>
          </p:cNvPr>
          <p:cNvSpPr/>
          <p:nvPr/>
        </p:nvSpPr>
        <p:spPr>
          <a:xfrm>
            <a:off x="4103547" y="5980867"/>
            <a:ext cx="6856848" cy="165055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14 Demos</a:t>
            </a:r>
          </a:p>
        </p:txBody>
      </p:sp>
    </p:spTree>
    <p:extLst>
      <p:ext uri="{BB962C8B-B14F-4D97-AF65-F5344CB8AC3E}">
        <p14:creationId xmlns:p14="http://schemas.microsoft.com/office/powerpoint/2010/main" val="2992512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Redirect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120304" y="3249828"/>
            <a:ext cx="2434281" cy="16805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</a:t>
            </a:r>
          </a:p>
          <a:p>
            <a:pPr algn="ctr"/>
            <a:r>
              <a:rPr lang="en-US" sz="3000" dirty="0"/>
              <a:t>ALB </a:t>
            </a:r>
          </a:p>
          <a:p>
            <a:pPr algn="ctr"/>
            <a:r>
              <a:rPr lang="en-US" sz="3000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14409-A001-4448-AD32-AC8A8AF282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C394-455A-164A-B87E-55A355D8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" y="1705832"/>
            <a:ext cx="6886792" cy="53498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2E209-1837-7A40-967F-C414FC58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27" y="1705832"/>
            <a:ext cx="6877845" cy="55022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2857E9-3D2B-2042-B120-5EFEF7088C28}"/>
              </a:ext>
            </a:extLst>
          </p:cNvPr>
          <p:cNvSpPr/>
          <p:nvPr/>
        </p:nvSpPr>
        <p:spPr>
          <a:xfrm>
            <a:off x="164928" y="621677"/>
            <a:ext cx="14300544" cy="7414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stacksimplify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eks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-masterclass/tree/master/08-NEW-ELB-Application-LoadBalancers</a:t>
            </a:r>
          </a:p>
        </p:txBody>
      </p:sp>
    </p:spTree>
    <p:extLst>
      <p:ext uri="{BB962C8B-B14F-4D97-AF65-F5344CB8AC3E}">
        <p14:creationId xmlns:p14="http://schemas.microsoft.com/office/powerpoint/2010/main" val="6783755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1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 Controller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07537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029494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5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531033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1338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7C4F9A-1599-234E-B21F-E6F4717EB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48580-0E23-6847-82E8-9B545482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Ingress Basic Demos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FEE64-8391-C342-B23D-B4721D962BCA}"/>
              </a:ext>
            </a:extLst>
          </p:cNvPr>
          <p:cNvSpPr/>
          <p:nvPr/>
        </p:nvSpPr>
        <p:spPr>
          <a:xfrm>
            <a:off x="601249" y="3382027"/>
            <a:ext cx="6225436" cy="350728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724232-9C65-1A44-BE67-6CEBC0E5345E}"/>
              </a:ext>
            </a:extLst>
          </p:cNvPr>
          <p:cNvSpPr/>
          <p:nvPr/>
        </p:nvSpPr>
        <p:spPr>
          <a:xfrm>
            <a:off x="7703507" y="3382027"/>
            <a:ext cx="6225436" cy="350728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Ingress Rules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4C728-23B4-5A43-B263-BC218070197E}"/>
              </a:ext>
            </a:extLst>
          </p:cNvPr>
          <p:cNvSpPr/>
          <p:nvPr/>
        </p:nvSpPr>
        <p:spPr>
          <a:xfrm>
            <a:off x="2535268" y="1898247"/>
            <a:ext cx="2357398" cy="111481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8DD-3BAD-1E4C-B3B2-C81CEB209CCE}"/>
              </a:ext>
            </a:extLst>
          </p:cNvPr>
          <p:cNvSpPr/>
          <p:nvPr/>
        </p:nvSpPr>
        <p:spPr>
          <a:xfrm>
            <a:off x="9637526" y="1898247"/>
            <a:ext cx="2357398" cy="111481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4806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70624" y="2483569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rgbClr val="224C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2E76481-A557-4648-B1B1-36AC1621B7C4}"/>
              </a:ext>
            </a:extLst>
          </p:cNvPr>
          <p:cNvSpPr/>
          <p:nvPr/>
        </p:nvSpPr>
        <p:spPr>
          <a:xfrm>
            <a:off x="127331" y="4144477"/>
            <a:ext cx="2196922" cy="950392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9DD4-758F-7A44-8336-6CE74F2B32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37" y="5211332"/>
            <a:ext cx="4658519" cy="24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6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656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553363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078150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ALB Ingress SSL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Task-3: </a:t>
            </a:r>
            <a:r>
              <a:rPr lang="en-US" sz="3000" dirty="0"/>
              <a:t>Update SSL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1BC5DD-C5D4-0A41-932B-9C770DC2FD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B8D18-6921-EF47-8C0F-41004C0D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Domain using AWS Route53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4E845-84A4-5241-B5D2-585C65B60A10}"/>
              </a:ext>
            </a:extLst>
          </p:cNvPr>
          <p:cNvSpPr/>
          <p:nvPr/>
        </p:nvSpPr>
        <p:spPr>
          <a:xfrm>
            <a:off x="296561" y="1643448"/>
            <a:ext cx="7166919" cy="27514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FFFF00"/>
                </a:solidFill>
              </a:rPr>
              <a:t>stacksimplify.com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is already a registered domain used for our websites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CB0F7-C412-D446-A8A2-CC841D41BD78}"/>
              </a:ext>
            </a:extLst>
          </p:cNvPr>
          <p:cNvSpPr/>
          <p:nvPr/>
        </p:nvSpPr>
        <p:spPr>
          <a:xfrm>
            <a:off x="6993923" y="4242486"/>
            <a:ext cx="7166919" cy="27514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are going to use Domain named </a:t>
            </a:r>
            <a:r>
              <a:rPr lang="en-US" sz="3000" dirty="0" err="1">
                <a:solidFill>
                  <a:srgbClr val="FFFF00"/>
                </a:solidFill>
              </a:rPr>
              <a:t>kubeoncloud.com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to register a new domain using AWS Route53</a:t>
            </a:r>
          </a:p>
        </p:txBody>
      </p:sp>
    </p:spTree>
    <p:extLst>
      <p:ext uri="{BB962C8B-B14F-4D97-AF65-F5344CB8AC3E}">
        <p14:creationId xmlns:p14="http://schemas.microsoft.com/office/powerpoint/2010/main" val="30367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Redirect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5896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4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039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 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8574" y="237441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625536" y="1615517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236" y="193723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000563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85" y="227515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209688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1438" y="237441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791438" y="1592227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19313-7552-234E-80AE-8ACFEECDF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521" y="254728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16A5D2-5857-BD4F-B070-03FD15AAAE9B}"/>
              </a:ext>
            </a:extLst>
          </p:cNvPr>
          <p:cNvSpPr txBox="1"/>
          <p:nvPr/>
        </p:nvSpPr>
        <p:spPr>
          <a:xfrm>
            <a:off x="10341977" y="1615517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65425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7615" y="215233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94577" y="1593309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277" y="171515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69604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626" y="205307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78729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479" y="215233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60479" y="1570019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0A498-52C0-FF4C-B8B6-93781F80A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666" y="236582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7F63A-D4D8-2247-BCC5-6089FB606530}"/>
              </a:ext>
            </a:extLst>
          </p:cNvPr>
          <p:cNvSpPr txBox="1"/>
          <p:nvPr/>
        </p:nvSpPr>
        <p:spPr>
          <a:xfrm>
            <a:off x="10345710" y="1583382"/>
            <a:ext cx="1185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54315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34636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Name based Virtual Host / Host Header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603813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App3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Discovery – Host &amp;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019755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12150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and 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D08606-EB85-AC4F-B59B-E303E2334A72}"/>
              </a:ext>
            </a:extLst>
          </p:cNvPr>
          <p:cNvSpPr/>
          <p:nvPr/>
        </p:nvSpPr>
        <p:spPr>
          <a:xfrm>
            <a:off x="7043352" y="6231925"/>
            <a:ext cx="7488194" cy="12150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Important Note: </a:t>
            </a:r>
            <a:r>
              <a:rPr lang="en-US" sz="2600" dirty="0"/>
              <a:t>You need to explicitly specify to use HTTPS listener with listen-ports annotation.</a:t>
            </a:r>
          </a:p>
          <a:p>
            <a:r>
              <a:rPr lang="en-IN" dirty="0" err="1">
                <a:solidFill>
                  <a:srgbClr val="FFFF00"/>
                </a:solidFill>
              </a:rPr>
              <a:t>alb.ingress.kubernetes.io</a:t>
            </a:r>
            <a:r>
              <a:rPr lang="en-IN" dirty="0">
                <a:solidFill>
                  <a:srgbClr val="FFFF00"/>
                </a:solidFill>
              </a:rPr>
              <a:t>/listen-ports: '[{"HTTPS":443}]'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89"/>
            <a:ext cx="3311610" cy="148895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Demo-2: SSL Discovery – </a:t>
            </a:r>
            <a:r>
              <a:rPr lang="en-US" sz="2800" b="1" dirty="0" err="1"/>
              <a:t>tls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FE4E9-F5E8-2B44-AAF1-5C83846DCB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3F814-9989-C042-B103-D867AA96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certificate-</a:t>
            </a:r>
            <a:r>
              <a:rPr lang="en-US" dirty="0" err="1"/>
              <a:t>arn</a:t>
            </a:r>
            <a:r>
              <a:rPr lang="en-US" dirty="0"/>
              <a:t>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43B2E-B20A-6A46-B285-9C507785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381826"/>
            <a:ext cx="13624560" cy="16095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B4DF85-06C9-8A4A-AED7-DF2F0D46190C}"/>
              </a:ext>
            </a:extLst>
          </p:cNvPr>
          <p:cNvSpPr/>
          <p:nvPr/>
        </p:nvSpPr>
        <p:spPr>
          <a:xfrm>
            <a:off x="502920" y="2439827"/>
            <a:ext cx="13624560" cy="12480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Comment </a:t>
            </a:r>
            <a:r>
              <a:rPr lang="en-IN" sz="3500" dirty="0" err="1">
                <a:solidFill>
                  <a:srgbClr val="FFFF00"/>
                </a:solidFill>
              </a:rPr>
              <a:t>alb.ingress.kubernetes.io</a:t>
            </a:r>
            <a:r>
              <a:rPr lang="en-IN" sz="3500" dirty="0">
                <a:solidFill>
                  <a:srgbClr val="FFFF00"/>
                </a:solidFill>
              </a:rPr>
              <a:t>/certificate-</a:t>
            </a:r>
            <a:r>
              <a:rPr lang="en-IN" sz="3500" dirty="0" err="1">
                <a:solidFill>
                  <a:srgbClr val="FFFF00"/>
                </a:solidFill>
              </a:rPr>
              <a:t>arn</a:t>
            </a:r>
            <a:endParaRPr lang="en-IN" sz="3500" dirty="0">
              <a:solidFill>
                <a:srgbClr val="FFFF00"/>
              </a:solidFill>
            </a:endParaRPr>
          </a:p>
          <a:p>
            <a:pPr algn="ctr"/>
            <a:r>
              <a:rPr lang="en-US" sz="3500" dirty="0"/>
              <a:t>Annotation when using host / </a:t>
            </a:r>
            <a:r>
              <a:rPr lang="en-US" sz="3500" dirty="0" err="1"/>
              <a:t>tls</a:t>
            </a:r>
            <a:r>
              <a:rPr lang="en-US" sz="3500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18338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Ingress Groups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23175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59C9D-FDA3-0845-A79D-1A847FCF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4" y="2026509"/>
            <a:ext cx="77851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8538519" y="2842054"/>
            <a:ext cx="5585254" cy="30768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 Ingress Kubernetes Manifests creates </a:t>
            </a:r>
            <a:r>
              <a:rPr lang="en-US" sz="3000" dirty="0">
                <a:solidFill>
                  <a:srgbClr val="FFFF00"/>
                </a:solidFill>
              </a:rPr>
              <a:t>3 Ingress Resources</a:t>
            </a:r>
            <a:r>
              <a:rPr lang="en-US" sz="3000" dirty="0"/>
              <a:t> and merge to create a </a:t>
            </a:r>
            <a:r>
              <a:rPr lang="en-US" sz="3000" dirty="0">
                <a:solidFill>
                  <a:srgbClr val="FFFF00"/>
                </a:solidFill>
              </a:rPr>
              <a:t>Single AWS ALB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Target Type: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8760489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Internal Application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175131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 Ingress AWS Internal ALB using 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F3B08-429E-2840-B79D-FF0C6B4F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535799"/>
            <a:ext cx="11540319" cy="5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8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/>
          <a:lstStyle/>
          <a:p>
            <a:r>
              <a:rPr lang="en-US" b="1" dirty="0"/>
              <a:t>AWS Load Balancer Controller Updates - End</a:t>
            </a:r>
          </a:p>
        </p:txBody>
      </p:sp>
    </p:spTree>
    <p:extLst>
      <p:ext uri="{BB962C8B-B14F-4D97-AF65-F5344CB8AC3E}">
        <p14:creationId xmlns:p14="http://schemas.microsoft.com/office/powerpoint/2010/main" val="2221009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089252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7825126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0041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335EEF-595F-3F4C-B41D-B1FA0A23EE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421702-F80C-3241-B109-4AD9514F4C1F}"/>
              </a:ext>
            </a:extLst>
          </p:cNvPr>
          <p:cNvSpPr/>
          <p:nvPr/>
        </p:nvSpPr>
        <p:spPr>
          <a:xfrm>
            <a:off x="5369169" y="1957753"/>
            <a:ext cx="4103077" cy="3319046"/>
          </a:xfrm>
          <a:prstGeom prst="roundRect">
            <a:avLst>
              <a:gd name="adj" fmla="val 7879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DA4D2-FA77-0247-8907-A198790D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0808" y="3196575"/>
            <a:ext cx="1371624" cy="1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87767-0FF4-EA46-9059-09E6399D17DD}"/>
              </a:ext>
            </a:extLst>
          </p:cNvPr>
          <p:cNvSpPr txBox="1"/>
          <p:nvPr/>
        </p:nvSpPr>
        <p:spPr>
          <a:xfrm>
            <a:off x="5759247" y="4507358"/>
            <a:ext cx="18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E8B60-00C6-6742-ACE1-CF29B7B68B9A}"/>
              </a:ext>
            </a:extLst>
          </p:cNvPr>
          <p:cNvSpPr txBox="1"/>
          <p:nvPr/>
        </p:nvSpPr>
        <p:spPr>
          <a:xfrm>
            <a:off x="7573109" y="4493995"/>
            <a:ext cx="155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Google Shape;660;p35">
            <a:extLst>
              <a:ext uri="{FF2B5EF4-FFF2-40B4-BE49-F238E27FC236}">
                <a16:creationId xmlns:a16="http://schemas.microsoft.com/office/drawing/2014/main" id="{B7FEEC8C-9984-8A48-87CD-3F349CC51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109" y="3162149"/>
            <a:ext cx="1371624" cy="131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CE4284-0A7F-7D45-9D52-B086AB9DEAA0}"/>
              </a:ext>
            </a:extLst>
          </p:cNvPr>
          <p:cNvSpPr/>
          <p:nvPr/>
        </p:nvSpPr>
        <p:spPr>
          <a:xfrm>
            <a:off x="5782234" y="2079572"/>
            <a:ext cx="3345147" cy="936405"/>
          </a:xfrm>
          <a:prstGeom prst="round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48DE0-26DA-F445-B5EC-8A94C3E2E9DB}"/>
              </a:ext>
            </a:extLst>
          </p:cNvPr>
          <p:cNvSpPr/>
          <p:nvPr/>
        </p:nvSpPr>
        <p:spPr>
          <a:xfrm>
            <a:off x="98704" y="845391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Demo-1: </a:t>
            </a:r>
            <a:r>
              <a:rPr lang="en-US" sz="3000" dirty="0"/>
              <a:t>NLB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5EC8B5-C056-1949-BE67-E2088BD378FD}"/>
              </a:ext>
            </a:extLst>
          </p:cNvPr>
          <p:cNvSpPr/>
          <p:nvPr/>
        </p:nvSpPr>
        <p:spPr>
          <a:xfrm>
            <a:off x="173709" y="3196575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Demo-2: </a:t>
            </a:r>
            <a:r>
              <a:rPr lang="en-US" sz="3000" dirty="0"/>
              <a:t>NLB TLS SSL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4E85CD-0984-7445-842A-5E2CB186E97E}"/>
              </a:ext>
            </a:extLst>
          </p:cNvPr>
          <p:cNvSpPr/>
          <p:nvPr/>
        </p:nvSpPr>
        <p:spPr>
          <a:xfrm>
            <a:off x="173709" y="5660984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Demo-3: </a:t>
            </a:r>
            <a:r>
              <a:rPr lang="en-US" sz="3000" dirty="0"/>
              <a:t>NLB &amp; External DNS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3B43B6-C950-6A40-AF15-F4013DC6D23B}"/>
              </a:ext>
            </a:extLst>
          </p:cNvPr>
          <p:cNvSpPr/>
          <p:nvPr/>
        </p:nvSpPr>
        <p:spPr>
          <a:xfrm>
            <a:off x="9612923" y="845391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Demo-4: </a:t>
            </a:r>
            <a:r>
              <a:rPr lang="en-US" sz="3000" dirty="0"/>
              <a:t>NLB &amp; Elastic IP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6901F0-450F-874E-84D3-5B60E477741B}"/>
              </a:ext>
            </a:extLst>
          </p:cNvPr>
          <p:cNvSpPr/>
          <p:nvPr/>
        </p:nvSpPr>
        <p:spPr>
          <a:xfrm>
            <a:off x="9687928" y="3196575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Demo-5: </a:t>
            </a:r>
            <a:r>
              <a:rPr lang="en-US" sz="3000" dirty="0"/>
              <a:t>Internal NLB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5EC298-32D1-F74A-9599-A9EE20095749}"/>
              </a:ext>
            </a:extLst>
          </p:cNvPr>
          <p:cNvSpPr/>
          <p:nvPr/>
        </p:nvSpPr>
        <p:spPr>
          <a:xfrm>
            <a:off x="9687928" y="5660984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Demo-6: </a:t>
            </a:r>
            <a:r>
              <a:rPr lang="en-US" sz="3000" dirty="0"/>
              <a:t>NLB &amp; Fargate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863AA2-D97F-7D47-8F34-983AC8889EEC}"/>
              </a:ext>
            </a:extLst>
          </p:cNvPr>
          <p:cNvSpPr/>
          <p:nvPr/>
        </p:nvSpPr>
        <p:spPr>
          <a:xfrm>
            <a:off x="5791187" y="212345"/>
            <a:ext cx="3048025" cy="132470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6 Demos</a:t>
            </a:r>
          </a:p>
        </p:txBody>
      </p:sp>
    </p:spTree>
    <p:extLst>
      <p:ext uri="{BB962C8B-B14F-4D97-AF65-F5344CB8AC3E}">
        <p14:creationId xmlns:p14="http://schemas.microsoft.com/office/powerpoint/2010/main" val="33496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8879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B69D8-0DE5-3E4E-A9FE-7C1480DCAB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6F43E-A1DA-8649-A942-9BB0430B4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88B2-DD36-4A4E-96D1-97402723E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DBBDA-3D8A-2C4E-925F-C3DC507D7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491B0-29F6-E04A-86AC-578089B66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4942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TLS (HTTP + HTTPS)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3"/>
            <a:ext cx="9127461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80000" y="3773965"/>
            <a:ext cx="231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nlb-dns-url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C4818E3-C51C-5F45-BDCD-7EE56A24D2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1E3DEAE-5F97-2F49-9808-5AABC94A0DDA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409602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7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  <a:p>
            <a:r>
              <a:rPr lang="en-US" sz="1400" dirty="0">
                <a:solidFill>
                  <a:srgbClr val="C00000"/>
                </a:solidFill>
              </a:rPr>
              <a:t>https://NLB-DNS-URL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808113" y="182732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20B095-1337-B542-BEF3-ECB13C07B8F3}"/>
              </a:ext>
            </a:extLst>
          </p:cNvPr>
          <p:cNvSpPr txBox="1"/>
          <p:nvPr/>
        </p:nvSpPr>
        <p:spPr>
          <a:xfrm>
            <a:off x="2449299" y="776366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6000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3" grpId="0"/>
      <p:bldP spid="167" grpId="0"/>
      <p:bldP spid="11" grpId="0"/>
      <p:bldP spid="107" grpId="0" animBg="1"/>
      <p:bldP spid="8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35F95-C15C-3B43-BBBC-A7E25DD7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1C7F6-F5DD-9E4C-8D1D-4EA30C54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699845"/>
            <a:ext cx="14302154" cy="55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94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46AFD-5C90-3A47-BD00-A4B2C7F3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01" y="1367873"/>
            <a:ext cx="8593223" cy="61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23774-E86D-084C-94C7-CBDBB2665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–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2378D-0203-3240-BE8A-493F5266E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09AA8-AC60-5F4F-94CE-1857AAE1E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5431D8-1926-1647-9326-0561BD90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5101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FC5DB-6429-CA40-8517-C463D5C7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903BE-181A-9D47-8463-9D54A190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External DNS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B8578-4BEA-CC41-B82C-9C55F7A3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3255169"/>
            <a:ext cx="14114585" cy="11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20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Elastic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1379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91665" y="2448237"/>
            <a:ext cx="246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91665" y="3950130"/>
            <a:ext cx="253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nlbeip.stacksimplify.com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Graphic 42">
            <a:extLst>
              <a:ext uri="{FF2B5EF4-FFF2-40B4-BE49-F238E27FC236}">
                <a16:creationId xmlns:a16="http://schemas.microsoft.com/office/drawing/2014/main" id="{8318F253-D056-E34B-8337-DA45BAA9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7" y="1963528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BBEB91-E120-3F41-9E03-D6F462567A31}"/>
              </a:ext>
            </a:extLst>
          </p:cNvPr>
          <p:cNvSpPr txBox="1"/>
          <p:nvPr/>
        </p:nvSpPr>
        <p:spPr>
          <a:xfrm>
            <a:off x="2736238" y="1934727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7E8E3F-4EE0-2046-8870-D16CDC8EE81A}"/>
              </a:ext>
            </a:extLst>
          </p:cNvPr>
          <p:cNvSpPr/>
          <p:nvPr/>
        </p:nvSpPr>
        <p:spPr>
          <a:xfrm>
            <a:off x="8412060" y="4144531"/>
            <a:ext cx="2550583" cy="41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Elastic IP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Course 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Elastic 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71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nlbeip.stacksimplify.com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42">
            <a:extLst>
              <a:ext uri="{FF2B5EF4-FFF2-40B4-BE49-F238E27FC236}">
                <a16:creationId xmlns:a16="http://schemas.microsoft.com/office/drawing/2014/main" id="{BD3A492A-4CCE-FE49-A12D-B28B70F5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24" y="1671239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CEC1486-372E-8849-89AA-7C5DDB36A4B9}"/>
              </a:ext>
            </a:extLst>
          </p:cNvPr>
          <p:cNvSpPr txBox="1"/>
          <p:nvPr/>
        </p:nvSpPr>
        <p:spPr>
          <a:xfrm>
            <a:off x="6464355" y="1642438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pic>
        <p:nvPicPr>
          <p:cNvPr id="103" name="Graphic 42">
            <a:extLst>
              <a:ext uri="{FF2B5EF4-FFF2-40B4-BE49-F238E27FC236}">
                <a16:creationId xmlns:a16="http://schemas.microsoft.com/office/drawing/2014/main" id="{72D0A7AD-E67C-DF40-9808-D2BBE9F1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563" y="1694811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72D2101-7AC5-6A48-93DB-39AC3282DD97}"/>
              </a:ext>
            </a:extLst>
          </p:cNvPr>
          <p:cNvSpPr txBox="1"/>
          <p:nvPr/>
        </p:nvSpPr>
        <p:spPr>
          <a:xfrm>
            <a:off x="10240994" y="1666010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B1C0874-16E2-ED4D-88FC-369AACEF627F}"/>
              </a:ext>
            </a:extLst>
          </p:cNvPr>
          <p:cNvSpPr txBox="1"/>
          <p:nvPr/>
        </p:nvSpPr>
        <p:spPr>
          <a:xfrm>
            <a:off x="140030" y="2899562"/>
            <a:ext cx="253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nlbeip.stacksimplify.com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18DEC4-21F7-0B4C-82CA-98CC6B47062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D09DB7-E13A-BB4F-B065-0A8AEAC6B223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5EBCA00-2FF9-F745-8357-F75F4539D1CA}"/>
              </a:ext>
            </a:extLst>
          </p:cNvPr>
          <p:cNvSpPr/>
          <p:nvPr/>
        </p:nvSpPr>
        <p:spPr>
          <a:xfrm>
            <a:off x="10189689" y="262439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8EA6E901-FD53-674E-BAA3-95654FC7CBEE}"/>
              </a:ext>
            </a:extLst>
          </p:cNvPr>
          <p:cNvSpPr/>
          <p:nvPr/>
        </p:nvSpPr>
        <p:spPr>
          <a:xfrm>
            <a:off x="6337444" y="262458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32944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4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D0213-E0B8-AC42-A0AC-B3BE30E39C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1B9573-0B3F-904F-BB78-C3A4FB97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Elastic IP Annotation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F383-B140-9842-B259-03F4CCC8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" y="1966383"/>
            <a:ext cx="13678487" cy="9733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4D9634-1C02-FB42-871F-052B6525BA27}"/>
              </a:ext>
            </a:extLst>
          </p:cNvPr>
          <p:cNvSpPr/>
          <p:nvPr/>
        </p:nvSpPr>
        <p:spPr>
          <a:xfrm>
            <a:off x="293076" y="3408060"/>
            <a:ext cx="6628227" cy="376369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Note-1:</a:t>
            </a:r>
          </a:p>
          <a:p>
            <a:pPr algn="ctr"/>
            <a:r>
              <a:rPr lang="en-US" sz="3500" dirty="0"/>
              <a:t>You must specify the same number of </a:t>
            </a:r>
            <a:r>
              <a:rPr lang="en-US" sz="3500" dirty="0" err="1">
                <a:solidFill>
                  <a:srgbClr val="FFFF00"/>
                </a:solidFill>
              </a:rPr>
              <a:t>eip</a:t>
            </a:r>
            <a:r>
              <a:rPr lang="en-US" sz="3500" dirty="0">
                <a:solidFill>
                  <a:srgbClr val="FFFF00"/>
                </a:solidFill>
              </a:rPr>
              <a:t> allocations</a:t>
            </a:r>
            <a:r>
              <a:rPr lang="en-US" sz="3500" dirty="0"/>
              <a:t> as load balancer subnets annotation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39BFC6-FF3A-BC42-91F0-C944E9CB0C1B}"/>
              </a:ext>
            </a:extLst>
          </p:cNvPr>
          <p:cNvSpPr/>
          <p:nvPr/>
        </p:nvSpPr>
        <p:spPr>
          <a:xfrm>
            <a:off x="7819293" y="3408060"/>
            <a:ext cx="6628227" cy="37636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Note-2: </a:t>
            </a:r>
          </a:p>
          <a:p>
            <a:pPr algn="ctr"/>
            <a:r>
              <a:rPr lang="en-IN" sz="3500" dirty="0"/>
              <a:t>NLB must be </a:t>
            </a:r>
            <a:r>
              <a:rPr lang="en-IN" sz="3500" dirty="0">
                <a:solidFill>
                  <a:srgbClr val="FFFF00"/>
                </a:solidFill>
              </a:rPr>
              <a:t>internet-facing</a:t>
            </a:r>
          </a:p>
        </p:txBody>
      </p:sp>
    </p:spTree>
    <p:extLst>
      <p:ext uri="{BB962C8B-B14F-4D97-AF65-F5344CB8AC3E}">
        <p14:creationId xmlns:p14="http://schemas.microsoft.com/office/powerpoint/2010/main" val="37611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Internal LB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9395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247FD-DB3D-6443-9503-3A78EE36A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AWS Internal NLB using curl 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44ABE-8ABA-E645-AFA6-6FC6BB3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6" y="1383528"/>
            <a:ext cx="14204684" cy="5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0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with Workload running on Fargate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8090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Fargate Workloads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fargatenlb.stacksimplify.com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47109" y="4054604"/>
            <a:ext cx="361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fargatenlb.stacksimplify.com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Liistener</a:t>
            </a:r>
            <a:r>
              <a:rPr lang="en-US" sz="1800" dirty="0">
                <a:solidFill>
                  <a:schemeClr val="bg1"/>
                </a:solidFill>
              </a:rPr>
              <a:t>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A69FFC-37F9-EE42-A91D-5451A7AEE23C}"/>
              </a:ext>
            </a:extLst>
          </p:cNvPr>
          <p:cNvSpPr/>
          <p:nvPr/>
        </p:nvSpPr>
        <p:spPr>
          <a:xfrm>
            <a:off x="11572492" y="2550131"/>
            <a:ext cx="2570427" cy="17297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FC34D1-A1F2-6747-8FFF-8A6CFA615839}"/>
              </a:ext>
            </a:extLst>
          </p:cNvPr>
          <p:cNvSpPr/>
          <p:nvPr/>
        </p:nvSpPr>
        <p:spPr>
          <a:xfrm>
            <a:off x="11829216" y="2841631"/>
            <a:ext cx="2224037" cy="1265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9DE53832-2541-2B4E-8CFF-DAA45B3669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36" y="28797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AD50F53-548A-0A45-88D6-712AC60A5D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569" y="28416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4208295-0056-4B4A-B408-6CE632CB2988}"/>
              </a:ext>
            </a:extLst>
          </p:cNvPr>
          <p:cNvCxnSpPr>
            <a:cxnSpLocks/>
          </p:cNvCxnSpPr>
          <p:nvPr/>
        </p:nvCxnSpPr>
        <p:spPr>
          <a:xfrm flipH="1">
            <a:off x="12770123" y="3515193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F291544-9540-3148-8302-759CDDEE8C30}"/>
              </a:ext>
            </a:extLst>
          </p:cNvPr>
          <p:cNvSpPr txBox="1"/>
          <p:nvPr/>
        </p:nvSpPr>
        <p:spPr>
          <a:xfrm>
            <a:off x="12325464" y="3759431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Nginx App3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0FEBEE92-0946-9949-AC05-5FE8DE2B9E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67494" y="2549595"/>
            <a:ext cx="330200" cy="3302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F5FE-3B08-1841-8B6F-ACB4FEFE3E17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 flipV="1">
            <a:off x="11169147" y="3414993"/>
            <a:ext cx="403345" cy="9218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86" idx="1"/>
          </p:cNvCxnSpPr>
          <p:nvPr/>
        </p:nvCxnSpPr>
        <p:spPr>
          <a:xfrm>
            <a:off x="3500765" y="1794657"/>
            <a:ext cx="5103979" cy="20844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95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nlbfargate.stacksimplify.com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402AA96-42D4-3840-83B1-49317F49ECB3}"/>
              </a:ext>
            </a:extLst>
          </p:cNvPr>
          <p:cNvSpPr txBox="1"/>
          <p:nvPr/>
        </p:nvSpPr>
        <p:spPr>
          <a:xfrm>
            <a:off x="140030" y="2899562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nlbfargate.stacksimplify.com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nlbfargate.stacksimplify.com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B04546-9C50-894A-B263-498EA68B58F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EA7FAF-10E8-F64F-9E9E-CD205FC1E35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BC9CD0-63D3-AE4C-BC57-B0F064E6326A}"/>
              </a:ext>
            </a:extLst>
          </p:cNvPr>
          <p:cNvSpPr/>
          <p:nvPr/>
        </p:nvSpPr>
        <p:spPr>
          <a:xfrm>
            <a:off x="10050136" y="200426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7A99CD1-F495-1245-89C8-68D5365CB22B}"/>
              </a:ext>
            </a:extLst>
          </p:cNvPr>
          <p:cNvSpPr/>
          <p:nvPr/>
        </p:nvSpPr>
        <p:spPr>
          <a:xfrm>
            <a:off x="6197891" y="200445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5036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3" grpId="0"/>
      <p:bldP spid="165" grpId="0"/>
      <p:bldP spid="123" grpId="0"/>
      <p:bldP spid="188" grpId="0" animBg="1"/>
      <p:bldP spid="199" grpId="0"/>
      <p:bldP spid="103" grpId="0"/>
      <p:bldP spid="104" grpId="0"/>
      <p:bldP spid="105" grpId="0"/>
      <p:bldP spid="106" grpId="0" animBg="1"/>
      <p:bldP spid="10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7DFBD4-01D2-254B-86E8-11CDE60B5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750225-69E4-F244-A9B0-55C060C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–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1FDE9-B4F9-4749-B629-B4CBE825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2" y="2990850"/>
            <a:ext cx="13647615" cy="6872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F50084-51EE-8848-8A40-42C09AFEC61B}"/>
              </a:ext>
            </a:extLst>
          </p:cNvPr>
          <p:cNvSpPr/>
          <p:nvPr/>
        </p:nvSpPr>
        <p:spPr>
          <a:xfrm>
            <a:off x="3540370" y="4297973"/>
            <a:ext cx="7971692" cy="239590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Pod IP Address will be directly registered as targets in NLB Load Balancer Target Groups when we use Target Type as </a:t>
            </a:r>
            <a:r>
              <a:rPr lang="en-US" sz="3000" dirty="0">
                <a:solidFill>
                  <a:srgbClr val="FFFF00"/>
                </a:solidFill>
              </a:rPr>
              <a:t>IP Mode</a:t>
            </a:r>
          </a:p>
        </p:txBody>
      </p:sp>
    </p:spTree>
    <p:extLst>
      <p:ext uri="{BB962C8B-B14F-4D97-AF65-F5344CB8AC3E}">
        <p14:creationId xmlns:p14="http://schemas.microsoft.com/office/powerpoint/2010/main" val="17856528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C0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457986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ALB Ingress Controller v1.x DEPRECATED </a:t>
            </a:r>
            <a:br>
              <a:rPr lang="en-US" b="1" dirty="0"/>
            </a:br>
            <a:r>
              <a:rPr lang="en-US" b="1" dirty="0"/>
              <a:t>Slides Continues</a:t>
            </a:r>
          </a:p>
        </p:txBody>
      </p:sp>
    </p:spTree>
    <p:extLst>
      <p:ext uri="{BB962C8B-B14F-4D97-AF65-F5344CB8AC3E}">
        <p14:creationId xmlns:p14="http://schemas.microsoft.com/office/powerpoint/2010/main" val="341206769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770089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05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197124569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8853209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13226327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65449706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56398109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14225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95685634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0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197797</TotalTime>
  <Words>16482</Words>
  <Application>Microsoft Macintosh PowerPoint</Application>
  <PresentationFormat>Custom</PresentationFormat>
  <Paragraphs>4803</Paragraphs>
  <Slides>289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297" baseType="lpstr">
      <vt:lpstr>Aharoni</vt:lpstr>
      <vt:lpstr>Algerian</vt:lpstr>
      <vt:lpstr>Amazon Ember</vt:lpstr>
      <vt:lpstr>Arial</vt:lpstr>
      <vt:lpstr>Calibri</vt:lpstr>
      <vt:lpstr>Calibri Light</vt:lpstr>
      <vt:lpstr>Monaco</vt:lpstr>
      <vt:lpstr>Office Theme</vt:lpstr>
      <vt:lpstr>AWS EKS Kubernetes - Masterclass | DevOps, Microservices</vt:lpstr>
      <vt:lpstr>PowerPoint Presentation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 Updates - Start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AWS Load Balancer Controller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Two Ingress Basic Demos</vt:lpstr>
      <vt:lpstr>PowerPoint Presentation</vt:lpstr>
      <vt:lpstr>PowerPoint Presentation</vt:lpstr>
      <vt:lpstr>How AWS Load Balancer controller works? </vt:lpstr>
      <vt:lpstr>PowerPoint Presentation</vt:lpstr>
      <vt:lpstr>PowerPoint Presentation</vt:lpstr>
      <vt:lpstr>AWS EKS ALB Ingress – Context Path Based Routing</vt:lpstr>
      <vt:lpstr>PowerPoint Presentation</vt:lpstr>
      <vt:lpstr>ALB Ingress SSL</vt:lpstr>
      <vt:lpstr>PowerPoint Presentation</vt:lpstr>
      <vt:lpstr>Register a Domain using AWS Route53</vt:lpstr>
      <vt:lpstr>PowerPoint Presentation</vt:lpstr>
      <vt:lpstr>PowerPoint Presentation</vt:lpstr>
      <vt:lpstr>PowerPoint Presentation</vt:lpstr>
      <vt:lpstr>Kubernetes External DNS</vt:lpstr>
      <vt:lpstr>AWS EKS + External DNS </vt:lpstr>
      <vt:lpstr>PowerPoint Presentation</vt:lpstr>
      <vt:lpstr>PowerPoint Presentation</vt:lpstr>
      <vt:lpstr>PowerPoint Presentation</vt:lpstr>
      <vt:lpstr>Kubernetes Service with External DNS</vt:lpstr>
      <vt:lpstr>PowerPoint Presentation</vt:lpstr>
      <vt:lpstr>PowerPoint Presentation</vt:lpstr>
      <vt:lpstr>PowerPoint Presentation</vt:lpstr>
      <vt:lpstr>Name based Virtual Host Routing</vt:lpstr>
      <vt:lpstr>Named based Virtual Host Routing</vt:lpstr>
      <vt:lpstr>PowerPoint Presentation</vt:lpstr>
      <vt:lpstr>Ingress SSL Certificate Discovery using Host</vt:lpstr>
      <vt:lpstr>Ingress SSL Certificate Discovery using tls</vt:lpstr>
      <vt:lpstr>Comment certificate-arn Annotation</vt:lpstr>
      <vt:lpstr>PowerPoint Presentation</vt:lpstr>
      <vt:lpstr>Without Ingress Groups</vt:lpstr>
      <vt:lpstr>With Ingress Groups</vt:lpstr>
      <vt:lpstr>Ingress Groups</vt:lpstr>
      <vt:lpstr>Ingress Groups</vt:lpstr>
      <vt:lpstr>PowerPoint Presentation</vt:lpstr>
      <vt:lpstr>ALB Ingress Target Types</vt:lpstr>
      <vt:lpstr>PowerPoint Presentation</vt:lpstr>
      <vt:lpstr>PowerPoint Presentation</vt:lpstr>
      <vt:lpstr>Ingress ALB Internal Load Balancer</vt:lpstr>
      <vt:lpstr>Curl Pod</vt:lpstr>
      <vt:lpstr>Command to Test  Ingress AWS Internal ALB using curl pod</vt:lpstr>
      <vt:lpstr>AWS Load Balancer Controller Updates - End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AWS Load Balancer Controller &amp; AWS Network Load Balancer – NEW TOPIC ADDITION - START</vt:lpstr>
      <vt:lpstr>PowerPoint Presentation</vt:lpstr>
      <vt:lpstr>PowerPoint Presentation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PowerPoint Presentation</vt:lpstr>
      <vt:lpstr>AWS EKS NLB – TLS (HTTP + HTTPS)</vt:lpstr>
      <vt:lpstr>PowerPoint Presentation</vt:lpstr>
      <vt:lpstr>AWS EKS NLB -Annotations</vt:lpstr>
      <vt:lpstr>AWS EKS NLB -Annotations</vt:lpstr>
      <vt:lpstr>AWS EKS NLB –Load Balancer</vt:lpstr>
      <vt:lpstr>AWS EKS NLB -Target Groups</vt:lpstr>
      <vt:lpstr>AWS EKS NLB -Target Groups</vt:lpstr>
      <vt:lpstr>AWS EKS NLB -Target Groups</vt:lpstr>
      <vt:lpstr>PowerPoint Presentation</vt:lpstr>
      <vt:lpstr>AWS EKS NLB – External DNS</vt:lpstr>
      <vt:lpstr>PowerPoint Presentation</vt:lpstr>
      <vt:lpstr>AWS EKS NLB - External DNS Annotation</vt:lpstr>
      <vt:lpstr>PowerPoint Presentation</vt:lpstr>
      <vt:lpstr>AWS EKS NLB – External DNS</vt:lpstr>
      <vt:lpstr>PowerPoint Presentation</vt:lpstr>
      <vt:lpstr>AWS EKS NLB - Elastic IP Annotation </vt:lpstr>
      <vt:lpstr>PowerPoint Presentation</vt:lpstr>
      <vt:lpstr>AWS EKS NLB – Internal LB</vt:lpstr>
      <vt:lpstr>PowerPoint Presentation</vt:lpstr>
      <vt:lpstr>AWS EKS NLB - Internal</vt:lpstr>
      <vt:lpstr>Curl Pod</vt:lpstr>
      <vt:lpstr>Command to Test AWS Internal NLB using curl pod</vt:lpstr>
      <vt:lpstr>PowerPoint Presentation</vt:lpstr>
      <vt:lpstr>AWS EKS NLB – Fargate Workloads </vt:lpstr>
      <vt:lpstr>PowerPoint Presentation</vt:lpstr>
      <vt:lpstr>AWS EKS NLB – Fargate Workloads</vt:lpstr>
      <vt:lpstr>AWS Load Balancer Controller &amp; AWS Network Load Balancer – NEW TOPIC ADDITION - END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  <vt:lpstr>ALB Ingress Controller v1.x DEPRECATED  Slides Continues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854</cp:revision>
  <dcterms:created xsi:type="dcterms:W3CDTF">2019-11-12T03:20:49Z</dcterms:created>
  <dcterms:modified xsi:type="dcterms:W3CDTF">2022-03-03T08:25:18Z</dcterms:modified>
</cp:coreProperties>
</file>